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415" r:id="rId2"/>
    <p:sldId id="451" r:id="rId3"/>
    <p:sldId id="476" r:id="rId4"/>
    <p:sldId id="478" r:id="rId5"/>
    <p:sldId id="418" r:id="rId6"/>
    <p:sldId id="419" r:id="rId7"/>
    <p:sldId id="454" r:id="rId8"/>
    <p:sldId id="468" r:id="rId9"/>
    <p:sldId id="458" r:id="rId10"/>
    <p:sldId id="421" r:id="rId11"/>
    <p:sldId id="469" r:id="rId12"/>
    <p:sldId id="470" r:id="rId13"/>
    <p:sldId id="482" r:id="rId14"/>
    <p:sldId id="480" r:id="rId15"/>
    <p:sldId id="481" r:id="rId16"/>
    <p:sldId id="464" r:id="rId17"/>
    <p:sldId id="465" r:id="rId18"/>
    <p:sldId id="466" r:id="rId19"/>
    <p:sldId id="449" r:id="rId20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9A63"/>
    <a:srgbClr val="010C5B"/>
    <a:srgbClr val="6666FF"/>
    <a:srgbClr val="990000"/>
    <a:srgbClr val="CCFFFF"/>
    <a:srgbClr val="D2ECFE"/>
    <a:srgbClr val="021078"/>
    <a:srgbClr val="5C9913"/>
    <a:srgbClr val="FFE285"/>
    <a:srgbClr val="7CCD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66" autoAdjust="0"/>
    <p:restoredTop sz="92914" autoAdjust="0"/>
  </p:normalViewPr>
  <p:slideViewPr>
    <p:cSldViewPr>
      <p:cViewPr>
        <p:scale>
          <a:sx n="100" d="100"/>
          <a:sy n="100" d="100"/>
        </p:scale>
        <p:origin x="-2256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rmv007\AppData\Local\Microsoft\Windows\Temporary%20Internet%20Files\Content.Outlook\NUDNYFYF\&#1042;&#1056;&#1055;%202005-2018_15.10.2015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6004082596566166E-2"/>
          <c:y val="4.8281340220338038E-2"/>
          <c:w val="0.72489499167500537"/>
          <c:h val="0.6963114220501607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 (оценка)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Валовой региональный продукт, млрд. руб.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495.8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г. (оценка)</c:v>
                </c:pt>
              </c:strCache>
            </c:strRef>
          </c:tx>
          <c:invertIfNegative val="0"/>
          <c:cat>
            <c:strRef>
              <c:f>Лист1!$A$2</c:f>
              <c:strCache>
                <c:ptCount val="1"/>
                <c:pt idx="0">
                  <c:v>Валовой региональный продукт, млрд. руб.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535.1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37814784"/>
        <c:axId val="137816320"/>
        <c:axId val="0"/>
      </c:bar3DChart>
      <c:catAx>
        <c:axId val="13781478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7816320"/>
        <c:crosses val="autoZero"/>
        <c:auto val="1"/>
        <c:lblAlgn val="ctr"/>
        <c:lblOffset val="100"/>
        <c:noMultiLvlLbl val="0"/>
      </c:catAx>
      <c:valAx>
        <c:axId val="137816320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7814784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1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2014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7241139873347407E-2"/>
                  <c:y val="-4.67738659836665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marL="0" algn="l" defTabSz="914400" rtl="0" eaLnBrk="1" latinLnBrk="0" hangingPunct="1">
                  <a:defRPr lang="ru-RU" sz="16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Индекс промышленного производства, в % к предыдущему году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100.5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2015 г.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4414569578214716E-2"/>
                  <c:y val="-4.49283979784559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marL="0" algn="l" defTabSz="914400" rtl="0" eaLnBrk="1" latinLnBrk="0" hangingPunct="1">
                  <a:defRPr lang="ru-RU" sz="16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</c:f>
              <c:strCache>
                <c:ptCount val="1"/>
                <c:pt idx="0">
                  <c:v>Индекс промышленного производства, в % к предыдущему году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101.6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37982336"/>
        <c:axId val="137983872"/>
        <c:axId val="0"/>
      </c:bar3DChart>
      <c:catAx>
        <c:axId val="1379823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137983872"/>
        <c:crosses val="autoZero"/>
        <c:auto val="1"/>
        <c:lblAlgn val="ctr"/>
        <c:lblOffset val="100"/>
        <c:noMultiLvlLbl val="0"/>
      </c:catAx>
      <c:valAx>
        <c:axId val="137983872"/>
        <c:scaling>
          <c:orientation val="minMax"/>
        </c:scaling>
        <c:delete val="1"/>
        <c:axPos val="l"/>
        <c:majorGridlines/>
        <c:numFmt formatCode="General" sourceLinked="1"/>
        <c:majorTickMark val="out"/>
        <c:minorTickMark val="none"/>
        <c:tickLblPos val="nextTo"/>
        <c:crossAx val="137982336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sz="1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100">
          <a:latin typeface="Times New Roman" panose="02020603050405020304" pitchFamily="18" charset="0"/>
          <a:cs typeface="Times New Roman" panose="02020603050405020304" pitchFamily="18" charset="0"/>
        </a:defRPr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353836296301487"/>
          <c:y val="0.10427253237790372"/>
          <c:w val="0.52518311248300698"/>
          <c:h val="0.75250700419958294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explosion val="26"/>
          </c:dPt>
          <c:dPt>
            <c:idx val="1"/>
            <c:bubble3D val="0"/>
            <c:explosion val="24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3</a:t>
                    </a:r>
                    <a:r>
                      <a:rPr lang="ru-RU" dirty="0" smtClean="0"/>
                      <a:t>4%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r>
                      <a:rPr lang="ru-RU" dirty="0" smtClean="0"/>
                      <a:t>3%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dirty="0" smtClean="0"/>
                      <a:t>7</a:t>
                    </a:r>
                    <a:r>
                      <a:rPr lang="ru-RU" sz="1800" dirty="0" smtClean="0"/>
                      <a:t>%</a:t>
                    </a:r>
                    <a:endParaRPr lang="en-US" sz="1800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9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dirty="0" smtClean="0"/>
                      <a:t>8%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r>
                      <a:rPr lang="ru-RU" dirty="0" smtClean="0"/>
                      <a:t>1%</a:t>
                    </a:r>
                    <a:endParaRPr lang="en-US" dirty="0"/>
                  </a:p>
                </c:rich>
              </c:tx>
              <c:dLblPos val="inEnd"/>
              <c:showLegendKey val="0"/>
              <c:showVal val="1"/>
              <c:showCatName val="1"/>
              <c:showSerName val="1"/>
              <c:showPercent val="0"/>
              <c:showBubbleSize val="0"/>
            </c:dLbl>
            <c:dLblPos val="inEnd"/>
            <c:showLegendKey val="0"/>
            <c:showVal val="1"/>
            <c:showCatName val="1"/>
            <c:showSerName val="1"/>
            <c:showPercent val="0"/>
            <c:showBubbleSize val="0"/>
            <c:showLeaderLines val="1"/>
          </c:dLbls>
          <c:cat>
            <c:strRef>
              <c:f>'[ВРП 2005-2018_15.10.2015.xlsx]Лист1'!$A$5:$A$11</c:f>
              <c:strCache>
                <c:ptCount val="7"/>
                <c:pt idx="0">
                  <c:v>Добыча полезных ископаемых</c:v>
                </c:pt>
                <c:pt idx="1">
                  <c:v>Обрабатывающие производства</c:v>
                </c:pt>
                <c:pt idx="2">
                  <c:v>Строительство</c:v>
                </c:pt>
                <c:pt idx="3">
                  <c:v>Транспорт и связь</c:v>
                </c:pt>
                <c:pt idx="4">
                  <c:v>Операции с недвижимым имуществом, аренда и предоставление услуг</c:v>
                </c:pt>
                <c:pt idx="5">
                  <c:v>Государственное управление и обеспечение военной безопасности; социальное страхование</c:v>
                </c:pt>
                <c:pt idx="6">
                  <c:v>Прочее</c:v>
                </c:pt>
              </c:strCache>
            </c:strRef>
          </c:cat>
          <c:val>
            <c:numRef>
              <c:f>'[ВРП 2005-2018_15.10.2015.xlsx]Лист1'!$B$5:$B$11</c:f>
              <c:numCache>
                <c:formatCode>0.0</c:formatCode>
                <c:ptCount val="7"/>
                <c:pt idx="0">
                  <c:v>33.700000000000003</c:v>
                </c:pt>
                <c:pt idx="1">
                  <c:v>12.7</c:v>
                </c:pt>
                <c:pt idx="2">
                  <c:v>7.3</c:v>
                </c:pt>
                <c:pt idx="3">
                  <c:v>9.1999999999999993</c:v>
                </c:pt>
                <c:pt idx="4">
                  <c:v>9.1</c:v>
                </c:pt>
                <c:pt idx="5">
                  <c:v>7.5</c:v>
                </c:pt>
                <c:pt idx="6" formatCode="General">
                  <c:v>20.5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2624397775420734E-4"/>
          <c:y val="0.19511323046304457"/>
          <c:w val="0.82165606584171247"/>
          <c:h val="0.61375783436147868"/>
        </c:manualLayout>
      </c:layout>
      <c:pie3DChart>
        <c:varyColors val="1"/>
        <c:ser>
          <c:idx val="0"/>
          <c:order val="0"/>
          <c:explosion val="21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Lbls>
            <c:dLbl>
              <c:idx val="0"/>
              <c:layout>
                <c:manualLayout>
                  <c:x val="-4.7538471048826317E-2"/>
                  <c:y val="-4.555822868020961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1.3081901630085305E-2"/>
                  <c:y val="-2.288024750959570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4.4991526914165782E-2"/>
                  <c:y val="-0.1351272479173988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3"/>
              <c:layout>
                <c:manualLayout>
                  <c:x val="1.44741611371293E-2"/>
                  <c:y val="5.4005615658232276E-3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4"/>
              <c:layout>
                <c:manualLayout>
                  <c:x val="-2.2884865992304982E-2"/>
                  <c:y val="5.621922450985004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5"/>
              <c:layout>
                <c:manualLayout>
                  <c:x val="-1.0116974544115382E-2"/>
                  <c:y val="4.0048483543343991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6"/>
              <c:layout>
                <c:manualLayout>
                  <c:x val="-2.4967032636150494E-2"/>
                  <c:y val="-4.364097523570695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7"/>
              <c:layout>
                <c:manualLayout>
                  <c:x val="-1.3059154787430881E-2"/>
                  <c:y val="-6.0299268646176532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</c:dLbl>
            <c:txPr>
              <a:bodyPr/>
              <a:lstStyle/>
              <a:p>
                <a:pPr>
                  <a:defRPr sz="2000" b="1">
                    <a:latin typeface="Arial Black" panose="020B0A04020102020204" pitchFamily="34" charset="0"/>
                  </a:defRPr>
                </a:pPr>
                <a:endParaRPr lang="ru-RU"/>
              </a:p>
            </c:txPr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Sheet1!$B$1:$I$1</c:f>
              <c:strCache>
                <c:ptCount val="8"/>
                <c:pt idx="0">
                  <c:v>добыча каменного угля и торфа</c:v>
                </c:pt>
                <c:pt idx="1">
                  <c:v>добыча нефти и газа</c:v>
                </c:pt>
                <c:pt idx="2">
                  <c:v>обработка древесины</c:v>
                </c:pt>
                <c:pt idx="3">
                  <c:v>целлюлозно-бумажное производство</c:v>
                </c:pt>
                <c:pt idx="4">
                  <c:v>производство нефтепродуктов</c:v>
                </c:pt>
                <c:pt idx="5">
                  <c:v>производство и распределение электроэнергии</c:v>
                </c:pt>
                <c:pt idx="6">
                  <c:v>прочее</c:v>
                </c:pt>
                <c:pt idx="7">
                  <c:v>транспорт и связь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24722</c:v>
                </c:pt>
                <c:pt idx="1">
                  <c:v>194494.3</c:v>
                </c:pt>
                <c:pt idx="2">
                  <c:v>15432.5</c:v>
                </c:pt>
                <c:pt idx="3">
                  <c:v>36118.300000000003</c:v>
                </c:pt>
                <c:pt idx="4">
                  <c:v>99218</c:v>
                </c:pt>
                <c:pt idx="5">
                  <c:v>65666.5</c:v>
                </c:pt>
                <c:pt idx="6">
                  <c:v>203987</c:v>
                </c:pt>
                <c:pt idx="7">
                  <c:v>188113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view3D>
      <c:rotX val="30"/>
      <c:rotY val="3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5628944037685633"/>
          <c:y val="8.2107921973723283E-2"/>
          <c:w val="0.81391899875674178"/>
          <c:h val="0.798746909345548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layout>
                <c:manualLayout>
                  <c:x val="-3.4534888022681336E-2"/>
                  <c:y val="-4.6090014404898592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4.3702125525875692E-2"/>
                  <c:y val="1.978275317770196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0824272346417251E-2"/>
                  <c:y val="7.348042215256239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062845637553797E-2"/>
                  <c:y val="7.5717410096329277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9450511260511386E-2"/>
                  <c:y val="7.5425949780649953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4.8750856211414444E-2"/>
                  <c:y val="5.1646630699880451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4.7666788862469188E-2"/>
                  <c:y val="3.1153659628217405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1.7364359856548855E-2"/>
                  <c:y val="-6.5944826339229268E-3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1.2678543201821503E-2"/>
                  <c:y val="-6.6117918427822914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1.0377338396051169E-2"/>
                  <c:y val="-2.5200252450265189E-2"/>
                </c:manualLayout>
              </c:layout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Лист1!$A$2:$A$11</c:f>
              <c:strCache>
                <c:ptCount val="10"/>
                <c:pt idx="0">
                  <c:v>Нидерланды</c:v>
                </c:pt>
                <c:pt idx="1">
                  <c:v>Германия </c:v>
                </c:pt>
                <c:pt idx="2">
                  <c:v>Финляндия</c:v>
                </c:pt>
                <c:pt idx="3">
                  <c:v>Китай</c:v>
                </c:pt>
                <c:pt idx="4">
                  <c:v>Италия</c:v>
                </c:pt>
                <c:pt idx="5">
                  <c:v>Латвия</c:v>
                </c:pt>
                <c:pt idx="6">
                  <c:v>Турция</c:v>
                </c:pt>
                <c:pt idx="7">
                  <c:v>Великобритания</c:v>
                </c:pt>
                <c:pt idx="8">
                  <c:v>Франция</c:v>
                </c:pt>
                <c:pt idx="9">
                  <c:v>Прочие</c:v>
                </c:pt>
              </c:strCache>
            </c:strRef>
          </c:cat>
          <c:val>
            <c:numRef>
              <c:f>Лист1!$B$2:$B$11</c:f>
              <c:numCache>
                <c:formatCode>0.00%</c:formatCode>
                <c:ptCount val="10"/>
                <c:pt idx="0">
                  <c:v>0.48170000000000002</c:v>
                </c:pt>
                <c:pt idx="1">
                  <c:v>9.3700000000000006E-2</c:v>
                </c:pt>
                <c:pt idx="2">
                  <c:v>5.33E-2</c:v>
                </c:pt>
                <c:pt idx="3">
                  <c:v>3.8100000000000002E-2</c:v>
                </c:pt>
                <c:pt idx="4">
                  <c:v>3.4700000000000002E-2</c:v>
                </c:pt>
                <c:pt idx="5">
                  <c:v>3.39E-2</c:v>
                </c:pt>
                <c:pt idx="6">
                  <c:v>2.1999999999999999E-2</c:v>
                </c:pt>
                <c:pt idx="7">
                  <c:v>2.1000000000000001E-2</c:v>
                </c:pt>
                <c:pt idx="8">
                  <c:v>1.8200000000000001E-2</c:v>
                </c:pt>
                <c:pt idx="9">
                  <c:v>0.2034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"/>
          <c:y val="0"/>
          <c:w val="1"/>
          <c:h val="0.99918708078156893"/>
        </c:manualLayout>
      </c:layout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13463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 Black" pitchFamily="34" charset="0"/>
              </a:defRPr>
            </a:pPr>
            <a:r>
              <a:rPr lang="ru-RU" sz="1999" dirty="0">
                <a:latin typeface="Arial Black" pitchFamily="34" charset="0"/>
              </a:rPr>
              <a:t>Налог на прибыль</a:t>
            </a:r>
          </a:p>
        </c:rich>
      </c:tx>
      <c:layout>
        <c:manualLayout>
          <c:xMode val="edge"/>
          <c:yMode val="edge"/>
          <c:x val="0.14149598647107886"/>
          <c:y val="5.8363485052173363E-2"/>
        </c:manualLayout>
      </c:layout>
      <c:overlay val="0"/>
    </c:title>
    <c:autoTitleDeleted val="0"/>
    <c:view3D>
      <c:rotX val="2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прибыль</c:v>
                </c:pt>
              </c:strCache>
            </c:strRef>
          </c:tx>
          <c:spPr>
            <a:ln w="28575">
              <a:solidFill>
                <a:schemeClr val="tx1"/>
              </a:solidFill>
            </a:ln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6"/>
              </a:solidFill>
              <a:ln w="28575">
                <a:solidFill>
                  <a:schemeClr val="tx1"/>
                </a:solidFill>
              </a:ln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2.2000000000000002</c:v>
                </c:pt>
                <c:pt idx="1">
                  <c:v>17.8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8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latin typeface="Arial Black" pitchFamily="34" charset="0"/>
              </a:defRPr>
            </a:pPr>
            <a:r>
              <a:rPr lang="ru-RU" sz="1999" dirty="0">
                <a:latin typeface="Arial Black" pitchFamily="34" charset="0"/>
              </a:rPr>
              <a:t>Налог на имущество</a:t>
            </a:r>
          </a:p>
        </c:rich>
      </c:tx>
      <c:layout>
        <c:manualLayout>
          <c:xMode val="edge"/>
          <c:yMode val="edge"/>
          <c:x val="0.14149584243146077"/>
          <c:y val="5.8363677391004863E-2"/>
        </c:manualLayout>
      </c:layout>
      <c:overlay val="0"/>
    </c:title>
    <c:autoTitleDeleted val="0"/>
    <c:view3D>
      <c:rotX val="20"/>
      <c:rotY val="1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4.1204468251470547E-2"/>
          <c:y val="0.25992248493701364"/>
          <c:w val="0.87264073449545465"/>
          <c:h val="0.63731746287858559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на имущество</c:v>
                </c:pt>
              </c:strCache>
            </c:strRef>
          </c:tx>
          <c:spPr>
            <a:ln w="28575">
              <a:solidFill>
                <a:schemeClr val="tx1"/>
              </a:solidFill>
            </a:ln>
          </c:spPr>
          <c:explosion val="25"/>
          <c:dPt>
            <c:idx val="0"/>
            <c:bubble3D val="0"/>
          </c:dPt>
          <c:dPt>
            <c:idx val="1"/>
            <c:bubble3D val="0"/>
            <c:spPr>
              <a:solidFill>
                <a:schemeClr val="accent6"/>
              </a:solidFill>
              <a:ln w="28575">
                <a:solidFill>
                  <a:schemeClr val="tx1"/>
                </a:solidFill>
              </a:ln>
            </c:spPr>
          </c:dPt>
          <c:cat>
            <c:numRef>
              <c:f>Лист1!$A$2:$A$3</c:f>
              <c:numCache>
                <c:formatCode>General</c:formatCode>
                <c:ptCount val="2"/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0.3</c:v>
                </c:pt>
                <c:pt idx="1">
                  <c:v>2.2000000000000002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 w="25383">
          <a:noFill/>
        </a:ln>
      </c:spPr>
    </c:plotArea>
    <c:plotVisOnly val="1"/>
    <c:dispBlanksAs val="gap"/>
    <c:showDLblsOverMax val="0"/>
  </c:chart>
  <c:txPr>
    <a:bodyPr/>
    <a:lstStyle/>
    <a:p>
      <a:pPr>
        <a:defRPr sz="1799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A26127A-61BC-4998-849C-11EA04B25347}" type="doc">
      <dgm:prSet loTypeId="urn:microsoft.com/office/officeart/2008/layout/VerticalCurvedList" loCatId="list" qsTypeId="urn:microsoft.com/office/officeart/2005/8/quickstyle/3d3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A0275B4F-61D2-4BD7-9A99-8A5D800A8C84}">
      <dgm:prSet phldrT="[Текст]" custT="1"/>
      <dgm:spPr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r>
            <a:rPr lang="ru-RU" sz="1600" b="1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Площадь:</a:t>
          </a:r>
          <a:r>
            <a:rPr lang="ru-RU" sz="1600" b="0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</a:t>
          </a:r>
        </a:p>
        <a:p>
          <a:r>
            <a:rPr lang="ru-RU" sz="1600" b="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416 </a:t>
          </a:r>
          <a:r>
            <a:rPr lang="ru-RU" sz="1600" b="0" dirty="0" err="1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тыс.кв.м</a:t>
          </a:r>
          <a:r>
            <a:rPr lang="ru-RU" sz="1600" b="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.(2,4% площади России)</a:t>
          </a:r>
          <a:endParaRPr lang="ru-RU" sz="1600" b="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gm:t>
    </dgm:pt>
    <dgm:pt modelId="{60E138D9-0A18-4F9E-A11D-DB37E2E8330A}" type="parTrans" cxnId="{83EB8294-FEA6-4F5C-BC2B-D4B3355BB0DD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AC786769-D71F-43D9-BE0C-028AA25A1BB2}" type="sibTrans" cxnId="{83EB8294-FEA6-4F5C-BC2B-D4B3355BB0DD}">
      <dgm:prSet/>
      <dgm:spPr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C28A27A8-6D5E-4D5D-B6EC-742E20281E84}">
      <dgm:prSet phldrT="[Текст]" custT="1"/>
      <dgm:spPr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r>
            <a:rPr lang="ru-RU" sz="1600" b="1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Население: </a:t>
          </a: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</a:rPr>
            <a:t>870</a:t>
          </a: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</a:t>
          </a:r>
          <a:r>
            <a:rPr lang="ru-RU" sz="1600" dirty="0" err="1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тыс.человек</a:t>
          </a:r>
          <a:endParaRPr lang="ru-RU" sz="1600" dirty="0" smtClean="0">
            <a:solidFill>
              <a:schemeClr val="bg2">
                <a:lumMod val="10000"/>
              </a:schemeClr>
            </a:solidFill>
            <a:effectLst/>
            <a:latin typeface="+mj-lt"/>
            <a:cs typeface="Times New Roman" pitchFamily="18" charset="0"/>
          </a:endParaRPr>
        </a:p>
      </dgm:t>
    </dgm:pt>
    <dgm:pt modelId="{A1E210BB-EA8D-48B3-8378-F83A53E9C3B7}" type="parTrans" cxnId="{4ACA2249-DA7E-4387-A018-94F40281258E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FC9E9EF4-2D58-4BC7-8B5F-29A09AA747C5}" type="sibTrans" cxnId="{4ACA2249-DA7E-4387-A018-94F40281258E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B05556DE-25FC-44D8-B8D2-AF68F93C645B}">
      <dgm:prSet phldrT="[Текст]" custT="1"/>
      <dgm:spPr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r>
            <a:rPr lang="ru-RU" sz="1600" b="1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Столица</a:t>
          </a:r>
          <a:r>
            <a:rPr lang="ru-RU" sz="1600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:</a:t>
          </a: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Сыктывкар</a:t>
          </a:r>
          <a:endParaRPr lang="ru-RU" sz="16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gm:t>
    </dgm:pt>
    <dgm:pt modelId="{3FA2425C-9A52-4AB8-950B-8A98A679192B}" type="parTrans" cxnId="{B33C566D-3332-44D9-B944-93228A389210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F2B5D0F4-6977-4BAD-92EE-CDF363930CA4}" type="sibTrans" cxnId="{B33C566D-3332-44D9-B944-93228A389210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654EBEEF-43C5-4C8C-9085-0A85CD77909C}">
      <dgm:prSet custT="1"/>
      <dgm:spPr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 cmpd="thinThick"/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ru-RU" sz="1600" b="1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Протяженность:</a:t>
          </a:r>
          <a:r>
            <a:rPr lang="ru-RU" sz="1600" b="1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юго-запада на северо-восток-1275 км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юга на север – 785 км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запада на восток – 695 км</a:t>
          </a:r>
          <a:endParaRPr lang="ru-RU" sz="16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gm:t>
    </dgm:pt>
    <dgm:pt modelId="{48031D0D-9ABC-4DA9-80FA-C65AF0FB37F6}" type="parTrans" cxnId="{9AA93653-BCDD-4135-AFB5-B4A6BEDEE0C4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0802A5AA-C0EA-42A8-8A40-0A2DE1F0A4CF}" type="sibTrans" cxnId="{9AA93653-BCDD-4135-AFB5-B4A6BEDEE0C4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C31B76F6-3ADD-476A-B5D3-8506F66BE838}">
      <dgm:prSet custT="1"/>
      <dgm:spPr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r>
            <a:rPr lang="ru-RU" sz="1600" b="1" u="sng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Расстояние по железной дороге: </a:t>
          </a:r>
        </a:p>
        <a:p>
          <a:r>
            <a:rPr lang="ru-RU" sz="16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от г. Сыктывкара до г. Москвы –1410 км.</a:t>
          </a:r>
          <a:endParaRPr lang="ru-RU" sz="16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gm:t>
    </dgm:pt>
    <dgm:pt modelId="{82BDAC12-93E8-4861-9259-17BB827BB15F}" type="parTrans" cxnId="{CAE3AC8E-76E1-4DA2-B9CB-F951ADADB053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03E78DDF-E02E-4767-B015-6B84C33E9A16}" type="sibTrans" cxnId="{CAE3AC8E-76E1-4DA2-B9CB-F951ADADB053}">
      <dgm:prSet/>
      <dgm:spPr/>
      <dgm:t>
        <a:bodyPr/>
        <a:lstStyle/>
        <a:p>
          <a:endParaRPr lang="ru-RU">
            <a:solidFill>
              <a:schemeClr val="bg2">
                <a:lumMod val="10000"/>
              </a:schemeClr>
            </a:solidFill>
          </a:endParaRPr>
        </a:p>
      </dgm:t>
    </dgm:pt>
    <dgm:pt modelId="{B88E1C1C-8A5A-44AF-901B-CFAAD4DE4F1E}" type="pres">
      <dgm:prSet presAssocID="{7A26127A-61BC-4998-849C-11EA04B2534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9D9A852-3838-47F7-B5F4-18AC650B5967}" type="pres">
      <dgm:prSet presAssocID="{7A26127A-61BC-4998-849C-11EA04B25347}" presName="Name1" presStyleCnt="0"/>
      <dgm:spPr/>
      <dgm:t>
        <a:bodyPr/>
        <a:lstStyle/>
        <a:p>
          <a:endParaRPr lang="ru-RU"/>
        </a:p>
      </dgm:t>
    </dgm:pt>
    <dgm:pt modelId="{A8AEB2CA-2ADF-4F12-974D-0EE1A4191DA3}" type="pres">
      <dgm:prSet presAssocID="{7A26127A-61BC-4998-849C-11EA04B25347}" presName="cycle" presStyleCnt="0"/>
      <dgm:spPr/>
      <dgm:t>
        <a:bodyPr/>
        <a:lstStyle/>
        <a:p>
          <a:endParaRPr lang="ru-RU"/>
        </a:p>
      </dgm:t>
    </dgm:pt>
    <dgm:pt modelId="{9F4D9F58-2E00-4092-93F9-BDFD7A39B1D5}" type="pres">
      <dgm:prSet presAssocID="{7A26127A-61BC-4998-849C-11EA04B25347}" presName="srcNode" presStyleLbl="node1" presStyleIdx="0" presStyleCnt="5"/>
      <dgm:spPr/>
      <dgm:t>
        <a:bodyPr/>
        <a:lstStyle/>
        <a:p>
          <a:endParaRPr lang="ru-RU"/>
        </a:p>
      </dgm:t>
    </dgm:pt>
    <dgm:pt modelId="{7349A84D-0341-449C-8811-35CD3C613D21}" type="pres">
      <dgm:prSet presAssocID="{7A26127A-61BC-4998-849C-11EA04B25347}" presName="conn" presStyleLbl="parChTrans1D2" presStyleIdx="0" presStyleCnt="1"/>
      <dgm:spPr/>
      <dgm:t>
        <a:bodyPr/>
        <a:lstStyle/>
        <a:p>
          <a:endParaRPr lang="ru-RU"/>
        </a:p>
      </dgm:t>
    </dgm:pt>
    <dgm:pt modelId="{21C30388-63B8-4873-A759-9663AC3E90AA}" type="pres">
      <dgm:prSet presAssocID="{7A26127A-61BC-4998-849C-11EA04B25347}" presName="extraNode" presStyleLbl="node1" presStyleIdx="0" presStyleCnt="5"/>
      <dgm:spPr/>
      <dgm:t>
        <a:bodyPr/>
        <a:lstStyle/>
        <a:p>
          <a:endParaRPr lang="ru-RU"/>
        </a:p>
      </dgm:t>
    </dgm:pt>
    <dgm:pt modelId="{B5602642-AEA0-4584-86D1-6AF9E4B5FDB1}" type="pres">
      <dgm:prSet presAssocID="{7A26127A-61BC-4998-849C-11EA04B25347}" presName="dstNode" presStyleLbl="node1" presStyleIdx="0" presStyleCnt="5"/>
      <dgm:spPr/>
      <dgm:t>
        <a:bodyPr/>
        <a:lstStyle/>
        <a:p>
          <a:endParaRPr lang="ru-RU"/>
        </a:p>
      </dgm:t>
    </dgm:pt>
    <dgm:pt modelId="{B7274DE8-7FE7-484E-835A-0BFE36852369}" type="pres">
      <dgm:prSet presAssocID="{A0275B4F-61D2-4BD7-9A99-8A5D800A8C84}" presName="text_1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3599B9-D7EB-4D46-9CC0-5E13948AF1E1}" type="pres">
      <dgm:prSet presAssocID="{A0275B4F-61D2-4BD7-9A99-8A5D800A8C84}" presName="accent_1" presStyleCnt="0"/>
      <dgm:spPr/>
      <dgm:t>
        <a:bodyPr/>
        <a:lstStyle/>
        <a:p>
          <a:endParaRPr lang="ru-RU"/>
        </a:p>
      </dgm:t>
    </dgm:pt>
    <dgm:pt modelId="{F9EF565D-DCD8-4D17-B6FF-AB5A080FCBBE}" type="pres">
      <dgm:prSet presAssocID="{A0275B4F-61D2-4BD7-9A99-8A5D800A8C84}" presName="accentRepeatNode" presStyleLbl="solidFgAcc1" presStyleIdx="0" presStyleCnt="5" custFlipVert="1" custScaleX="46492" custScaleY="43399"/>
      <dgm:spPr>
        <a:solidFill>
          <a:srgbClr val="CCFFFF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/>
        </a:p>
      </dgm:t>
    </dgm:pt>
    <dgm:pt modelId="{43B89811-FD0E-49EE-808E-4C05DC7F93E4}" type="pres">
      <dgm:prSet presAssocID="{C28A27A8-6D5E-4D5D-B6EC-742E20281E84}" presName="text_2" presStyleLbl="node1" presStyleIdx="1" presStyleCnt="5" custScaleY="1071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3EEA74-7AA6-4041-9A19-D2BC6119D6F0}" type="pres">
      <dgm:prSet presAssocID="{C28A27A8-6D5E-4D5D-B6EC-742E20281E84}" presName="accent_2" presStyleCnt="0"/>
      <dgm:spPr/>
      <dgm:t>
        <a:bodyPr/>
        <a:lstStyle/>
        <a:p>
          <a:endParaRPr lang="ru-RU"/>
        </a:p>
      </dgm:t>
    </dgm:pt>
    <dgm:pt modelId="{831A4D16-3199-426C-A5A9-3F25292D88E3}" type="pres">
      <dgm:prSet presAssocID="{C28A27A8-6D5E-4D5D-B6EC-742E20281E84}" presName="accentRepeatNode" presStyleLbl="solidFgAcc1" presStyleIdx="1" presStyleCnt="5" custFlipVert="1" custScaleX="48390" custScaleY="46899"/>
      <dgm:spPr>
        <a:solidFill>
          <a:srgbClr val="CCFFFF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/>
        </a:p>
      </dgm:t>
    </dgm:pt>
    <dgm:pt modelId="{60F82444-F243-4247-AAD6-ED2646A75F20}" type="pres">
      <dgm:prSet presAssocID="{B05556DE-25FC-44D8-B8D2-AF68F93C645B}" presName="text_3" presStyleLbl="node1" presStyleIdx="2" presStyleCnt="5" custScaleX="100208" custLinFactNeighborX="999" custLinFactNeighborY="-99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D231AD-8977-4E36-841E-EF2491CFC7E4}" type="pres">
      <dgm:prSet presAssocID="{B05556DE-25FC-44D8-B8D2-AF68F93C645B}" presName="accent_3" presStyleCnt="0"/>
      <dgm:spPr/>
      <dgm:t>
        <a:bodyPr/>
        <a:lstStyle/>
        <a:p>
          <a:endParaRPr lang="ru-RU"/>
        </a:p>
      </dgm:t>
    </dgm:pt>
    <dgm:pt modelId="{CAC354D2-246B-4D69-9FDE-AF6A3BFA71FA}" type="pres">
      <dgm:prSet presAssocID="{B05556DE-25FC-44D8-B8D2-AF68F93C645B}" presName="accentRepeatNode" presStyleLbl="solidFgAcc1" presStyleIdx="2" presStyleCnt="5" custScaleX="52050" custScaleY="49649" custLinFactNeighborX="3493" custLinFactNeighborY="-3701"/>
      <dgm:spPr>
        <a:solidFill>
          <a:srgbClr val="CCFFFF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/>
        </a:p>
      </dgm:t>
    </dgm:pt>
    <dgm:pt modelId="{7247D37F-B707-4E10-9C5D-FBB74076F315}" type="pres">
      <dgm:prSet presAssocID="{654EBEEF-43C5-4C8C-9085-0A85CD77909C}" presName="text_4" presStyleLbl="node1" presStyleIdx="3" presStyleCnt="5" custScaleX="98008" custScaleY="187247" custLinFactNeighborX="1300" custLinFactNeighborY="172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E81B06-33D3-4E31-9EB6-5EC383F7BBA4}" type="pres">
      <dgm:prSet presAssocID="{654EBEEF-43C5-4C8C-9085-0A85CD77909C}" presName="accent_4" presStyleCnt="0"/>
      <dgm:spPr/>
      <dgm:t>
        <a:bodyPr/>
        <a:lstStyle/>
        <a:p>
          <a:endParaRPr lang="ru-RU"/>
        </a:p>
      </dgm:t>
    </dgm:pt>
    <dgm:pt modelId="{13075AE6-3D71-4166-8BAA-C1E593E31094}" type="pres">
      <dgm:prSet presAssocID="{654EBEEF-43C5-4C8C-9085-0A85CD77909C}" presName="accentRepeatNode" presStyleLbl="solidFgAcc1" presStyleIdx="3" presStyleCnt="5" custFlipVert="1" custScaleX="47091" custScaleY="44450" custLinFactNeighborX="-5594" custLinFactNeighborY="19425"/>
      <dgm:spPr>
        <a:solidFill>
          <a:srgbClr val="CCFFFF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/>
        </a:p>
      </dgm:t>
    </dgm:pt>
    <dgm:pt modelId="{56FE2E8C-DA6D-417C-B247-92A6E65894B0}" type="pres">
      <dgm:prSet presAssocID="{C31B76F6-3ADD-476A-B5D3-8506F66BE838}" presName="text_5" presStyleLbl="node1" presStyleIdx="4" presStyleCnt="5" custScaleX="101246" custLinFactNeighborX="-1040" custLinFactNeighborY="422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2E1E19-DCE6-45CF-BB53-1C2D8E893BE5}" type="pres">
      <dgm:prSet presAssocID="{C31B76F6-3ADD-476A-B5D3-8506F66BE838}" presName="accent_5" presStyleCnt="0"/>
      <dgm:spPr/>
      <dgm:t>
        <a:bodyPr/>
        <a:lstStyle/>
        <a:p>
          <a:endParaRPr lang="ru-RU"/>
        </a:p>
      </dgm:t>
    </dgm:pt>
    <dgm:pt modelId="{4E4CE3D2-5F5A-44EE-ADC2-431468901B57}" type="pres">
      <dgm:prSet presAssocID="{C31B76F6-3ADD-476A-B5D3-8506F66BE838}" presName="accentRepeatNode" presStyleLbl="solidFgAcc1" presStyleIdx="4" presStyleCnt="5" custFlipVert="0" custScaleX="46492" custScaleY="45849" custLinFactNeighborX="-12876" custLinFactNeighborY="36136"/>
      <dgm:spPr>
        <a:solidFill>
          <a:srgbClr val="CCFFFF"/>
        </a:solidFill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</dgm:spPr>
      <dgm:t>
        <a:bodyPr/>
        <a:lstStyle/>
        <a:p>
          <a:endParaRPr lang="ru-RU"/>
        </a:p>
      </dgm:t>
    </dgm:pt>
  </dgm:ptLst>
  <dgm:cxnLst>
    <dgm:cxn modelId="{130149D0-856F-4920-AF10-63E57121EFDE}" type="presOf" srcId="{A0275B4F-61D2-4BD7-9A99-8A5D800A8C84}" destId="{B7274DE8-7FE7-484E-835A-0BFE36852369}" srcOrd="0" destOrd="0" presId="urn:microsoft.com/office/officeart/2008/layout/VerticalCurvedList"/>
    <dgm:cxn modelId="{FCFF5966-C2D7-42D8-B902-AD695A302AAA}" type="presOf" srcId="{7A26127A-61BC-4998-849C-11EA04B25347}" destId="{B88E1C1C-8A5A-44AF-901B-CFAAD4DE4F1E}" srcOrd="0" destOrd="0" presId="urn:microsoft.com/office/officeart/2008/layout/VerticalCurvedList"/>
    <dgm:cxn modelId="{4ACA2249-DA7E-4387-A018-94F40281258E}" srcId="{7A26127A-61BC-4998-849C-11EA04B25347}" destId="{C28A27A8-6D5E-4D5D-B6EC-742E20281E84}" srcOrd="1" destOrd="0" parTransId="{A1E210BB-EA8D-48B3-8378-F83A53E9C3B7}" sibTransId="{FC9E9EF4-2D58-4BC7-8B5F-29A09AA747C5}"/>
    <dgm:cxn modelId="{9D591C93-3BDD-45C4-AA50-9A4451FC81C0}" type="presOf" srcId="{C31B76F6-3ADD-476A-B5D3-8506F66BE838}" destId="{56FE2E8C-DA6D-417C-B247-92A6E65894B0}" srcOrd="0" destOrd="0" presId="urn:microsoft.com/office/officeart/2008/layout/VerticalCurvedList"/>
    <dgm:cxn modelId="{14F486C8-FE8F-4F2F-9241-6263A69489D3}" type="presOf" srcId="{B05556DE-25FC-44D8-B8D2-AF68F93C645B}" destId="{60F82444-F243-4247-AAD6-ED2646A75F20}" srcOrd="0" destOrd="0" presId="urn:microsoft.com/office/officeart/2008/layout/VerticalCurvedList"/>
    <dgm:cxn modelId="{E5D66DE2-2DDA-46F9-9EF5-586A352EFF8A}" type="presOf" srcId="{654EBEEF-43C5-4C8C-9085-0A85CD77909C}" destId="{7247D37F-B707-4E10-9C5D-FBB74076F315}" srcOrd="0" destOrd="0" presId="urn:microsoft.com/office/officeart/2008/layout/VerticalCurvedList"/>
    <dgm:cxn modelId="{9AA93653-BCDD-4135-AFB5-B4A6BEDEE0C4}" srcId="{7A26127A-61BC-4998-849C-11EA04B25347}" destId="{654EBEEF-43C5-4C8C-9085-0A85CD77909C}" srcOrd="3" destOrd="0" parTransId="{48031D0D-9ABC-4DA9-80FA-C65AF0FB37F6}" sibTransId="{0802A5AA-C0EA-42A8-8A40-0A2DE1F0A4CF}"/>
    <dgm:cxn modelId="{FBF72279-2D5E-4E03-BC43-6AB21BA011F8}" type="presOf" srcId="{AC786769-D71F-43D9-BE0C-028AA25A1BB2}" destId="{7349A84D-0341-449C-8811-35CD3C613D21}" srcOrd="0" destOrd="0" presId="urn:microsoft.com/office/officeart/2008/layout/VerticalCurvedList"/>
    <dgm:cxn modelId="{B33C566D-3332-44D9-B944-93228A389210}" srcId="{7A26127A-61BC-4998-849C-11EA04B25347}" destId="{B05556DE-25FC-44D8-B8D2-AF68F93C645B}" srcOrd="2" destOrd="0" parTransId="{3FA2425C-9A52-4AB8-950B-8A98A679192B}" sibTransId="{F2B5D0F4-6977-4BAD-92EE-CDF363930CA4}"/>
    <dgm:cxn modelId="{538B5333-2CC5-4ED7-B071-6BBD65256B02}" type="presOf" srcId="{C28A27A8-6D5E-4D5D-B6EC-742E20281E84}" destId="{43B89811-FD0E-49EE-808E-4C05DC7F93E4}" srcOrd="0" destOrd="0" presId="urn:microsoft.com/office/officeart/2008/layout/VerticalCurvedList"/>
    <dgm:cxn modelId="{CAE3AC8E-76E1-4DA2-B9CB-F951ADADB053}" srcId="{7A26127A-61BC-4998-849C-11EA04B25347}" destId="{C31B76F6-3ADD-476A-B5D3-8506F66BE838}" srcOrd="4" destOrd="0" parTransId="{82BDAC12-93E8-4861-9259-17BB827BB15F}" sibTransId="{03E78DDF-E02E-4767-B015-6B84C33E9A16}"/>
    <dgm:cxn modelId="{83EB8294-FEA6-4F5C-BC2B-D4B3355BB0DD}" srcId="{7A26127A-61BC-4998-849C-11EA04B25347}" destId="{A0275B4F-61D2-4BD7-9A99-8A5D800A8C84}" srcOrd="0" destOrd="0" parTransId="{60E138D9-0A18-4F9E-A11D-DB37E2E8330A}" sibTransId="{AC786769-D71F-43D9-BE0C-028AA25A1BB2}"/>
    <dgm:cxn modelId="{6FB94EE6-FFF7-423D-A85F-5C6F2908AB43}" type="presParOf" srcId="{B88E1C1C-8A5A-44AF-901B-CFAAD4DE4F1E}" destId="{39D9A852-3838-47F7-B5F4-18AC650B5967}" srcOrd="0" destOrd="0" presId="urn:microsoft.com/office/officeart/2008/layout/VerticalCurvedList"/>
    <dgm:cxn modelId="{8427C799-5BA1-4FCE-8F17-62C3A4920249}" type="presParOf" srcId="{39D9A852-3838-47F7-B5F4-18AC650B5967}" destId="{A8AEB2CA-2ADF-4F12-974D-0EE1A4191DA3}" srcOrd="0" destOrd="0" presId="urn:microsoft.com/office/officeart/2008/layout/VerticalCurvedList"/>
    <dgm:cxn modelId="{F750C5C9-35EE-4B92-AB25-B44E90EC0054}" type="presParOf" srcId="{A8AEB2CA-2ADF-4F12-974D-0EE1A4191DA3}" destId="{9F4D9F58-2E00-4092-93F9-BDFD7A39B1D5}" srcOrd="0" destOrd="0" presId="urn:microsoft.com/office/officeart/2008/layout/VerticalCurvedList"/>
    <dgm:cxn modelId="{8080822A-843F-4CA0-97DF-F37A79274E4F}" type="presParOf" srcId="{A8AEB2CA-2ADF-4F12-974D-0EE1A4191DA3}" destId="{7349A84D-0341-449C-8811-35CD3C613D21}" srcOrd="1" destOrd="0" presId="urn:microsoft.com/office/officeart/2008/layout/VerticalCurvedList"/>
    <dgm:cxn modelId="{ACEB3450-B4E5-47D8-9529-C559B16C6402}" type="presParOf" srcId="{A8AEB2CA-2ADF-4F12-974D-0EE1A4191DA3}" destId="{21C30388-63B8-4873-A759-9663AC3E90AA}" srcOrd="2" destOrd="0" presId="urn:microsoft.com/office/officeart/2008/layout/VerticalCurvedList"/>
    <dgm:cxn modelId="{2543C886-5B4F-4DA3-85B8-43530B06AB14}" type="presParOf" srcId="{A8AEB2CA-2ADF-4F12-974D-0EE1A4191DA3}" destId="{B5602642-AEA0-4584-86D1-6AF9E4B5FDB1}" srcOrd="3" destOrd="0" presId="urn:microsoft.com/office/officeart/2008/layout/VerticalCurvedList"/>
    <dgm:cxn modelId="{8930C9BB-B81D-4C9B-BFF4-D01AF08E0A22}" type="presParOf" srcId="{39D9A852-3838-47F7-B5F4-18AC650B5967}" destId="{B7274DE8-7FE7-484E-835A-0BFE36852369}" srcOrd="1" destOrd="0" presId="urn:microsoft.com/office/officeart/2008/layout/VerticalCurvedList"/>
    <dgm:cxn modelId="{6F639BFB-CBDA-4643-8DD4-DE8D65C2151F}" type="presParOf" srcId="{39D9A852-3838-47F7-B5F4-18AC650B5967}" destId="{633599B9-D7EB-4D46-9CC0-5E13948AF1E1}" srcOrd="2" destOrd="0" presId="urn:microsoft.com/office/officeart/2008/layout/VerticalCurvedList"/>
    <dgm:cxn modelId="{0332CF83-7EA7-4231-88F5-9E6FD8EBE69C}" type="presParOf" srcId="{633599B9-D7EB-4D46-9CC0-5E13948AF1E1}" destId="{F9EF565D-DCD8-4D17-B6FF-AB5A080FCBBE}" srcOrd="0" destOrd="0" presId="urn:microsoft.com/office/officeart/2008/layout/VerticalCurvedList"/>
    <dgm:cxn modelId="{02BC7B17-EEDD-4688-B7A3-A8B862617127}" type="presParOf" srcId="{39D9A852-3838-47F7-B5F4-18AC650B5967}" destId="{43B89811-FD0E-49EE-808E-4C05DC7F93E4}" srcOrd="3" destOrd="0" presId="urn:microsoft.com/office/officeart/2008/layout/VerticalCurvedList"/>
    <dgm:cxn modelId="{BAAFBCA7-27E5-43FD-A460-3F1E3B767D83}" type="presParOf" srcId="{39D9A852-3838-47F7-B5F4-18AC650B5967}" destId="{2D3EEA74-7AA6-4041-9A19-D2BC6119D6F0}" srcOrd="4" destOrd="0" presId="urn:microsoft.com/office/officeart/2008/layout/VerticalCurvedList"/>
    <dgm:cxn modelId="{CE8328D5-EB17-4851-9E10-663AA339F5F2}" type="presParOf" srcId="{2D3EEA74-7AA6-4041-9A19-D2BC6119D6F0}" destId="{831A4D16-3199-426C-A5A9-3F25292D88E3}" srcOrd="0" destOrd="0" presId="urn:microsoft.com/office/officeart/2008/layout/VerticalCurvedList"/>
    <dgm:cxn modelId="{187F28E1-761B-40D1-966D-0F6BCAE57F84}" type="presParOf" srcId="{39D9A852-3838-47F7-B5F4-18AC650B5967}" destId="{60F82444-F243-4247-AAD6-ED2646A75F20}" srcOrd="5" destOrd="0" presId="urn:microsoft.com/office/officeart/2008/layout/VerticalCurvedList"/>
    <dgm:cxn modelId="{49F08EB4-94AC-4562-B13E-1D4234649471}" type="presParOf" srcId="{39D9A852-3838-47F7-B5F4-18AC650B5967}" destId="{22D231AD-8977-4E36-841E-EF2491CFC7E4}" srcOrd="6" destOrd="0" presId="urn:microsoft.com/office/officeart/2008/layout/VerticalCurvedList"/>
    <dgm:cxn modelId="{A7465158-F9F6-46F3-A38C-CE2A28C06AD8}" type="presParOf" srcId="{22D231AD-8977-4E36-841E-EF2491CFC7E4}" destId="{CAC354D2-246B-4D69-9FDE-AF6A3BFA71FA}" srcOrd="0" destOrd="0" presId="urn:microsoft.com/office/officeart/2008/layout/VerticalCurvedList"/>
    <dgm:cxn modelId="{274F1BA3-7B82-44B5-B4CF-C1068DB59DB3}" type="presParOf" srcId="{39D9A852-3838-47F7-B5F4-18AC650B5967}" destId="{7247D37F-B707-4E10-9C5D-FBB74076F315}" srcOrd="7" destOrd="0" presId="urn:microsoft.com/office/officeart/2008/layout/VerticalCurvedList"/>
    <dgm:cxn modelId="{8F2120CB-FFEA-403F-AD01-0F973AA19E1F}" type="presParOf" srcId="{39D9A852-3838-47F7-B5F4-18AC650B5967}" destId="{71E81B06-33D3-4E31-9EB6-5EC383F7BBA4}" srcOrd="8" destOrd="0" presId="urn:microsoft.com/office/officeart/2008/layout/VerticalCurvedList"/>
    <dgm:cxn modelId="{E58F4D7C-1ED0-4010-8105-B9079490EBB4}" type="presParOf" srcId="{71E81B06-33D3-4E31-9EB6-5EC383F7BBA4}" destId="{13075AE6-3D71-4166-8BAA-C1E593E31094}" srcOrd="0" destOrd="0" presId="urn:microsoft.com/office/officeart/2008/layout/VerticalCurvedList"/>
    <dgm:cxn modelId="{4BAB4A39-B19B-4FD4-9999-282A40FDE520}" type="presParOf" srcId="{39D9A852-3838-47F7-B5F4-18AC650B5967}" destId="{56FE2E8C-DA6D-417C-B247-92A6E65894B0}" srcOrd="9" destOrd="0" presId="urn:microsoft.com/office/officeart/2008/layout/VerticalCurvedList"/>
    <dgm:cxn modelId="{7F79A476-5F19-4232-BDB0-37C323DFE944}" type="presParOf" srcId="{39D9A852-3838-47F7-B5F4-18AC650B5967}" destId="{5D2E1E19-DCE6-45CF-BB53-1C2D8E893BE5}" srcOrd="10" destOrd="0" presId="urn:microsoft.com/office/officeart/2008/layout/VerticalCurvedList"/>
    <dgm:cxn modelId="{59D55A25-ED93-4194-A377-2BC5B50CA1FF}" type="presParOf" srcId="{5D2E1E19-DCE6-45CF-BB53-1C2D8E893BE5}" destId="{4E4CE3D2-5F5A-44EE-ADC2-431468901B57}" srcOrd="0" destOrd="0" presId="urn:microsoft.com/office/officeart/2008/layout/VerticalCurvedList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49A84D-0341-449C-8811-35CD3C613D21}">
      <dsp:nvSpPr>
        <dsp:cNvPr id="0" name=""/>
        <dsp:cNvSpPr/>
      </dsp:nvSpPr>
      <dsp:spPr>
        <a:xfrm>
          <a:off x="-5812308" y="-887328"/>
          <a:ext cx="6902150" cy="6902150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1587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274DE8-7FE7-484E-835A-0BFE36852369}">
      <dsp:nvSpPr>
        <dsp:cNvPr id="0" name=""/>
        <dsp:cNvSpPr/>
      </dsp:nvSpPr>
      <dsp:spPr>
        <a:xfrm>
          <a:off x="468054" y="320365"/>
          <a:ext cx="4737285" cy="641141"/>
        </a:xfrm>
        <a:prstGeom prst="rect">
          <a:avLst/>
        </a:prstGeom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06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Площадь:</a:t>
          </a:r>
          <a:r>
            <a:rPr lang="ru-RU" sz="1600" b="0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416 </a:t>
          </a:r>
          <a:r>
            <a:rPr lang="ru-RU" sz="1600" b="0" kern="1200" dirty="0" err="1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тыс.кв.м</a:t>
          </a:r>
          <a:r>
            <a:rPr lang="ru-RU" sz="1600" b="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.(2,4% площади России)</a:t>
          </a:r>
          <a:endParaRPr lang="ru-RU" sz="1600" b="0" kern="12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sp:txBody>
      <dsp:txXfrm>
        <a:off x="468054" y="320365"/>
        <a:ext cx="4737285" cy="641141"/>
      </dsp:txXfrm>
    </dsp:sp>
    <dsp:sp modelId="{F9EF565D-DCD8-4D17-B6FF-AB5A080FCBBE}">
      <dsp:nvSpPr>
        <dsp:cNvPr id="0" name=""/>
        <dsp:cNvSpPr/>
      </dsp:nvSpPr>
      <dsp:spPr>
        <a:xfrm flipV="1">
          <a:off x="281755" y="467030"/>
          <a:ext cx="372599" cy="347811"/>
        </a:xfrm>
        <a:prstGeom prst="ellipse">
          <a:avLst/>
        </a:prstGeom>
        <a:solidFill>
          <a:srgbClr val="CCFF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B89811-FD0E-49EE-808E-4C05DC7F93E4}">
      <dsp:nvSpPr>
        <dsp:cNvPr id="0" name=""/>
        <dsp:cNvSpPr/>
      </dsp:nvSpPr>
      <dsp:spPr>
        <a:xfrm>
          <a:off x="927478" y="1258731"/>
          <a:ext cx="4277861" cy="687220"/>
        </a:xfrm>
        <a:prstGeom prst="rect">
          <a:avLst/>
        </a:prstGeom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06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Население: </a:t>
          </a: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</a:rPr>
            <a:t>870</a:t>
          </a: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</a:t>
          </a:r>
          <a:r>
            <a:rPr lang="ru-RU" sz="1600" kern="1200" dirty="0" err="1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тыс.человек</a:t>
          </a:r>
          <a:endParaRPr lang="ru-RU" sz="1600" kern="1200" dirty="0" smtClean="0">
            <a:solidFill>
              <a:schemeClr val="bg2">
                <a:lumMod val="10000"/>
              </a:schemeClr>
            </a:solidFill>
            <a:effectLst/>
            <a:latin typeface="+mj-lt"/>
            <a:cs typeface="Times New Roman" pitchFamily="18" charset="0"/>
          </a:endParaRPr>
        </a:p>
      </dsp:txBody>
      <dsp:txXfrm>
        <a:off x="927478" y="1258731"/>
        <a:ext cx="4277861" cy="687220"/>
      </dsp:txXfrm>
    </dsp:sp>
    <dsp:sp modelId="{831A4D16-3199-426C-A5A9-3F25292D88E3}">
      <dsp:nvSpPr>
        <dsp:cNvPr id="0" name=""/>
        <dsp:cNvSpPr/>
      </dsp:nvSpPr>
      <dsp:spPr>
        <a:xfrm flipV="1">
          <a:off x="733572" y="1414410"/>
          <a:ext cx="387810" cy="375861"/>
        </a:xfrm>
        <a:prstGeom prst="ellipse">
          <a:avLst/>
        </a:prstGeom>
        <a:solidFill>
          <a:srgbClr val="CCFF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F82444-F243-4247-AAD6-ED2646A75F20}">
      <dsp:nvSpPr>
        <dsp:cNvPr id="0" name=""/>
        <dsp:cNvSpPr/>
      </dsp:nvSpPr>
      <dsp:spPr>
        <a:xfrm>
          <a:off x="1105509" y="2179465"/>
          <a:ext cx="4145460" cy="641141"/>
        </a:xfrm>
        <a:prstGeom prst="rect">
          <a:avLst/>
        </a:prstGeom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06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Столица</a:t>
          </a:r>
          <a:r>
            <a:rPr lang="ru-RU" sz="1600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:</a:t>
          </a: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 Сыктывкар</a:t>
          </a:r>
          <a:endParaRPr lang="ru-RU" sz="1600" kern="12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sp:txBody>
      <dsp:txXfrm>
        <a:off x="1105509" y="2179465"/>
        <a:ext cx="4145460" cy="641141"/>
      </dsp:txXfrm>
    </dsp:sp>
    <dsp:sp modelId="{CAC354D2-246B-4D69-9FDE-AF6A3BFA71FA}">
      <dsp:nvSpPr>
        <dsp:cNvPr id="0" name=""/>
        <dsp:cNvSpPr/>
      </dsp:nvSpPr>
      <dsp:spPr>
        <a:xfrm>
          <a:off x="887906" y="2335135"/>
          <a:ext cx="417142" cy="397900"/>
        </a:xfrm>
        <a:prstGeom prst="ellipse">
          <a:avLst/>
        </a:prstGeom>
        <a:solidFill>
          <a:srgbClr val="CCFF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47D37F-B707-4E10-9C5D-FBB74076F315}">
      <dsp:nvSpPr>
        <dsp:cNvPr id="0" name=""/>
        <dsp:cNvSpPr/>
      </dsp:nvSpPr>
      <dsp:spPr>
        <a:xfrm>
          <a:off x="1025697" y="3035681"/>
          <a:ext cx="4192646" cy="1200518"/>
        </a:xfrm>
        <a:prstGeom prst="rect">
          <a:avLst/>
        </a:prstGeom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 cmpd="thinThick"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06" tIns="40640" rIns="40640" bIns="40640" numCol="1" spcCol="1270" anchor="ctr" anchorCtr="0">
          <a:noAutofit/>
        </a:bodyPr>
        <a:lstStyle/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b="1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Протяженность:</a:t>
          </a:r>
          <a:r>
            <a:rPr lang="ru-RU" sz="1600" b="1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</a:rPr>
            <a:t>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юго-запада на северо-восток-1275 км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юга на север – 785 км </a:t>
          </a:r>
        </a:p>
        <a:p>
          <a:pPr lvl="0" algn="l" defTabSz="7112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с запада на восток – 695 км</a:t>
          </a:r>
          <a:endParaRPr lang="ru-RU" sz="1600" kern="12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sp:txBody>
      <dsp:txXfrm>
        <a:off x="1025697" y="3035681"/>
        <a:ext cx="4192646" cy="1200518"/>
      </dsp:txXfrm>
    </dsp:sp>
    <dsp:sp modelId="{13075AE6-3D71-4166-8BAA-C1E593E31094}">
      <dsp:nvSpPr>
        <dsp:cNvPr id="0" name=""/>
        <dsp:cNvSpPr/>
      </dsp:nvSpPr>
      <dsp:spPr>
        <a:xfrm flipV="1">
          <a:off x="693946" y="3502711"/>
          <a:ext cx="377400" cy="356234"/>
        </a:xfrm>
        <a:prstGeom prst="ellipse">
          <a:avLst/>
        </a:prstGeom>
        <a:solidFill>
          <a:srgbClr val="CCFF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6FE2E8C-DA6D-417C-B247-92A6E65894B0}">
      <dsp:nvSpPr>
        <dsp:cNvPr id="0" name=""/>
        <dsp:cNvSpPr/>
      </dsp:nvSpPr>
      <dsp:spPr>
        <a:xfrm>
          <a:off x="389273" y="4436765"/>
          <a:ext cx="4796311" cy="641141"/>
        </a:xfrm>
        <a:prstGeom prst="rect">
          <a:avLst/>
        </a:prstGeom>
        <a:gradFill rotWithShape="0">
          <a:gsLst>
            <a:gs pos="71000">
              <a:schemeClr val="bg2">
                <a:lumMod val="75000"/>
                <a:alpha val="0"/>
              </a:schemeClr>
            </a:gs>
            <a:gs pos="0">
              <a:schemeClr val="bg2">
                <a:lumMod val="75000"/>
                <a:alpha val="1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906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Расстояние по железной дороге: 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bg2">
                  <a:lumMod val="10000"/>
                </a:schemeClr>
              </a:solidFill>
              <a:effectLst/>
              <a:latin typeface="+mj-lt"/>
              <a:cs typeface="Times New Roman" pitchFamily="18" charset="0"/>
            </a:rPr>
            <a:t>от г. Сыктывкара до г. Москвы –1410 км.</a:t>
          </a:r>
          <a:endParaRPr lang="ru-RU" sz="1600" kern="1200" dirty="0">
            <a:solidFill>
              <a:schemeClr val="bg2">
                <a:lumMod val="10000"/>
              </a:schemeClr>
            </a:solidFill>
            <a:effectLst/>
            <a:latin typeface="+mj-lt"/>
          </a:endParaRPr>
        </a:p>
      </dsp:txBody>
      <dsp:txXfrm>
        <a:off x="389273" y="4436765"/>
        <a:ext cx="4796311" cy="641141"/>
      </dsp:txXfrm>
    </dsp:sp>
    <dsp:sp modelId="{4E4CE3D2-5F5A-44EE-ADC2-431468901B57}">
      <dsp:nvSpPr>
        <dsp:cNvPr id="0" name=""/>
        <dsp:cNvSpPr/>
      </dsp:nvSpPr>
      <dsp:spPr>
        <a:xfrm>
          <a:off x="178563" y="4592436"/>
          <a:ext cx="372599" cy="367446"/>
        </a:xfrm>
        <a:prstGeom prst="ellipse">
          <a:avLst/>
        </a:prstGeom>
        <a:solidFill>
          <a:srgbClr val="CCFFFF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2700" prstMaterial="flat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0.09831</cdr:x>
      <cdr:y>0</cdr:y>
    </cdr:from>
    <cdr:to>
      <cdr:x>0.24647</cdr:x>
      <cdr:y>0.11992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30034" y="-1112496"/>
          <a:ext cx="648072" cy="45132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600" dirty="0"/>
            <a:t>н</a:t>
          </a:r>
          <a:r>
            <a:rPr lang="ru-RU" sz="1600" dirty="0" smtClean="0"/>
            <a:t>а 8%</a:t>
          </a:r>
          <a:endParaRPr lang="ru-RU" sz="16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0.80419</cdr:x>
      <cdr:y>0.13788</cdr:y>
    </cdr:from>
    <cdr:to>
      <cdr:x>0.95399</cdr:x>
      <cdr:y>0.27322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7344815" y="586863"/>
          <a:ext cx="136815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200" b="1" dirty="0" smtClean="0"/>
            <a:t>Добыча полезных</a:t>
          </a:r>
        </a:p>
        <a:p xmlns:a="http://schemas.openxmlformats.org/drawingml/2006/main">
          <a:r>
            <a:rPr lang="ru-RU" sz="1200" b="1" dirty="0" smtClean="0"/>
            <a:t>ископаемых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0.78054</cdr:x>
      <cdr:y>0.67924</cdr:y>
    </cdr:from>
    <cdr:to>
      <cdr:x>0.96976</cdr:x>
      <cdr:y>0.81459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7128791" y="2891119"/>
          <a:ext cx="1728192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300" b="1" dirty="0" smtClean="0"/>
            <a:t>Обрабатывающие </a:t>
          </a:r>
        </a:p>
        <a:p xmlns:a="http://schemas.openxmlformats.org/drawingml/2006/main">
          <a:r>
            <a:rPr lang="ru-RU" sz="1300" b="1" dirty="0" smtClean="0"/>
            <a:t>производства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0.5519</cdr:x>
      <cdr:y>0.79767</cdr:y>
    </cdr:from>
    <cdr:to>
      <cdr:x>0.71957</cdr:x>
      <cdr:y>0.86534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040559" y="3395175"/>
          <a:ext cx="1531369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Строительство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0.2953</cdr:x>
      <cdr:y>0.73</cdr:y>
    </cdr:from>
    <cdr:to>
      <cdr:x>0.4987</cdr:x>
      <cdr:y>0.79767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697052" y="3107143"/>
          <a:ext cx="1857707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Транспорт и связь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0.02365</cdr:x>
      <cdr:y>0.51007</cdr:y>
    </cdr:from>
    <cdr:to>
      <cdr:x>0.37568</cdr:x>
      <cdr:y>0.64541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16023" y="2171039"/>
          <a:ext cx="3215108" cy="57606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l"/>
          <a:r>
            <a:rPr lang="ru-RU" sz="1300" b="1" dirty="0" smtClean="0"/>
            <a:t>Операции с недвижимым имуществом, </a:t>
          </a:r>
        </a:p>
        <a:p xmlns:a="http://schemas.openxmlformats.org/drawingml/2006/main">
          <a:pPr algn="l"/>
          <a:r>
            <a:rPr lang="ru-RU" sz="1300" b="1" dirty="0" smtClean="0"/>
            <a:t>аренда и предоставление услуг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0.03942</cdr:x>
      <cdr:y>0.27322</cdr:y>
    </cdr:from>
    <cdr:to>
      <cdr:x>0.37844</cdr:x>
      <cdr:y>0.4424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360039" y="1162927"/>
          <a:ext cx="3096343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Государственное управление и </a:t>
          </a:r>
        </a:p>
        <a:p xmlns:a="http://schemas.openxmlformats.org/drawingml/2006/main">
          <a:r>
            <a:rPr lang="ru-RU" sz="1300" b="1" dirty="0" smtClean="0"/>
            <a:t>обеспечение военной безопасности; </a:t>
          </a:r>
        </a:p>
        <a:p xmlns:a="http://schemas.openxmlformats.org/drawingml/2006/main">
          <a:r>
            <a:rPr lang="ru-RU" sz="1300" b="1" dirty="0" smtClean="0"/>
            <a:t>социальное страхование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0.37056</cdr:x>
      <cdr:y>0.1548</cdr:y>
    </cdr:from>
    <cdr:to>
      <cdr:x>0.4494</cdr:x>
      <cdr:y>0.22247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3384375" y="658871"/>
          <a:ext cx="72008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i="0" dirty="0"/>
            <a:t>П</a:t>
          </a:r>
          <a:r>
            <a:rPr lang="ru-RU" sz="1300" b="1" i="0" dirty="0" smtClean="0"/>
            <a:t>рочее</a:t>
          </a:r>
          <a:endParaRPr lang="ru-RU" sz="1300" b="1" i="0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0.52562</cdr:x>
      <cdr:y>0.31125</cdr:y>
    </cdr:from>
    <cdr:to>
      <cdr:x>0.62991</cdr:x>
      <cdr:y>0.46327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608512" y="187220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0.42533</cdr:x>
      <cdr:y>0.08152</cdr:y>
    </cdr:from>
    <cdr:to>
      <cdr:x>0.79491</cdr:x>
      <cdr:y>0.15398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843509" y="432048"/>
          <a:ext cx="3339708" cy="384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1300" b="1" dirty="0" smtClean="0"/>
            <a:t>Добыча каменного угля и торфа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0.75701</cdr:x>
      <cdr:y>0.43412</cdr:y>
    </cdr:from>
    <cdr:to>
      <cdr:x>0.96233</cdr:x>
      <cdr:y>0.50658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6840759" y="2300791"/>
          <a:ext cx="1855373" cy="3840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Обработка древесины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0.7092</cdr:x>
      <cdr:y>0.20782</cdr:y>
    </cdr:from>
    <cdr:to>
      <cdr:x>0.98022</cdr:x>
      <cdr:y>0.28064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6408711" y="1101411"/>
          <a:ext cx="2449071" cy="38594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Добыча нефти и газа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0.02391</cdr:x>
      <cdr:y>0.19423</cdr:y>
    </cdr:from>
    <cdr:to>
      <cdr:x>0.2046</cdr:x>
      <cdr:y>0.26669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16023" y="1029403"/>
          <a:ext cx="1632805" cy="384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Транспорт и связь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0.64942</cdr:x>
      <cdr:y>0.65215</cdr:y>
    </cdr:from>
    <cdr:to>
      <cdr:x>0.996</cdr:x>
      <cdr:y>0.72461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5868519" y="3456384"/>
          <a:ext cx="3131869" cy="38403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Целлюлозно-бумажное производство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0.29484</cdr:x>
      <cdr:y>0.90979</cdr:y>
    </cdr:from>
    <cdr:to>
      <cdr:x>0.75812</cdr:x>
      <cdr:y>0.98225</cdr:y>
    </cdr:to>
    <cdr:sp macro="" textlink="">
      <cdr:nvSpPr>
        <cdr:cNvPr id="8" name="TextBox 1"/>
        <cdr:cNvSpPr txBox="1"/>
      </cdr:nvSpPr>
      <cdr:spPr>
        <a:xfrm xmlns:a="http://schemas.openxmlformats.org/drawingml/2006/main">
          <a:off x="2664296" y="3616369"/>
          <a:ext cx="4186463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Производство и распределение электроэнергии</a:t>
          </a:r>
          <a:endParaRPr lang="ru-RU" sz="1300" b="1" dirty="0"/>
        </a:p>
      </cdr:txBody>
    </cdr:sp>
  </cdr:relSizeAnchor>
  <cdr:relSizeAnchor xmlns:cdr="http://schemas.openxmlformats.org/drawingml/2006/chartDrawing">
    <cdr:from>
      <cdr:x>0.64545</cdr:x>
      <cdr:y>0.81921</cdr:y>
    </cdr:from>
    <cdr:to>
      <cdr:x>0.91648</cdr:x>
      <cdr:y>0.89168</cdr:y>
    </cdr:to>
    <cdr:sp macro="" textlink="">
      <cdr:nvSpPr>
        <cdr:cNvPr id="9" name="TextBox 1"/>
        <cdr:cNvSpPr txBox="1"/>
      </cdr:nvSpPr>
      <cdr:spPr>
        <a:xfrm xmlns:a="http://schemas.openxmlformats.org/drawingml/2006/main">
          <a:off x="5832647" y="4341771"/>
          <a:ext cx="2449162" cy="3840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200" b="1" dirty="0" smtClean="0"/>
            <a:t>Производство нефтепродуктов</a:t>
          </a:r>
          <a:endParaRPr lang="ru-RU" sz="1200" b="1" dirty="0"/>
        </a:p>
      </cdr:txBody>
    </cdr:sp>
  </cdr:relSizeAnchor>
  <cdr:relSizeAnchor xmlns:cdr="http://schemas.openxmlformats.org/drawingml/2006/chartDrawing">
    <cdr:from>
      <cdr:x>0.03187</cdr:x>
      <cdr:y>0.65617</cdr:y>
    </cdr:from>
    <cdr:to>
      <cdr:x>0.12221</cdr:x>
      <cdr:y>0.71052</cdr:y>
    </cdr:to>
    <cdr:sp macro="" textlink="">
      <cdr:nvSpPr>
        <cdr:cNvPr id="10" name="TextBox 1"/>
        <cdr:cNvSpPr txBox="1"/>
      </cdr:nvSpPr>
      <cdr:spPr>
        <a:xfrm xmlns:a="http://schemas.openxmlformats.org/drawingml/2006/main">
          <a:off x="288031" y="3477675"/>
          <a:ext cx="816357" cy="2880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300" b="1" dirty="0" smtClean="0"/>
            <a:t>Прочее </a:t>
          </a:r>
          <a:endParaRPr lang="ru-RU" sz="13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56B57-7ED9-41B6-8B24-F7E261536988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0401B-15AE-4D98-BBA8-B0AE127FBD7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99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3AC446-36CF-4688-9CDC-94049DA9492E}" type="slidenum">
              <a:rPr lang="ru-RU" smtClean="0"/>
              <a:pPr>
                <a:defRPr/>
              </a:pPr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0281C6-11A6-4852-B4FE-23A6ABFB4BF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0281C6-11A6-4852-B4FE-23A6ABFB4BF3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3AC446-36CF-4688-9CDC-94049DA9492E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AFE83-8D16-4E65-807F-F5A5BCFE02AA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AFE83-8D16-4E65-807F-F5A5BCFE02AA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3AC446-36CF-4688-9CDC-94049DA9492E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226D149-9F36-4886-9FA3-52CF42379828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8A3AC446-36CF-4688-9CDC-94049DA9492E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AFE83-8D16-4E65-807F-F5A5BCFE02AA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AFE83-8D16-4E65-807F-F5A5BCFE02AA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7BAFE83-8D16-4E65-807F-F5A5BCFE02AA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51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91" y="3132298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1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9" y="376517"/>
            <a:ext cx="2057401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22" y="731525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1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6" y="2172649"/>
            <a:ext cx="5966667" cy="2423347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3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3000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3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2" y="731521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1"/>
            <a:ext cx="3346704" cy="639763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10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26" y="731521"/>
            <a:ext cx="4017084" cy="4894731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9"/>
            <a:ext cx="3388660" cy="21395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6" y="1143007"/>
            <a:ext cx="4114800" cy="3127807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9" y="1010489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7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chemeClr val="bg1"/>
            </a:gs>
            <a:gs pos="100000">
              <a:schemeClr val="bg2">
                <a:tint val="95000"/>
                <a:shade val="100000"/>
                <a:satMod val="130000"/>
                <a:lumMod val="130000"/>
              </a:schemeClr>
            </a:gs>
            <a:gs pos="100000">
              <a:schemeClr val="bg2">
                <a:lumMod val="50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9" y="4372168"/>
            <a:ext cx="6512510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1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1" y="6172200"/>
            <a:ext cx="25146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FB5401-06C4-4E9C-8DA0-43746B1BAFB4}" type="datetimeFigureOut">
              <a:rPr lang="ru-RU" smtClean="0"/>
              <a:pPr/>
              <a:t>27.04.2016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10" y="6172200"/>
            <a:ext cx="335280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170AE89-094C-4128-8EA5-DBA4749CA3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2.jpeg"/><Relationship Id="rId7" Type="http://schemas.openxmlformats.org/officeDocument/2006/relationships/image" Target="../media/image3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pp.rkomi.ru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info@pp.rkomi.ru" TargetMode="External"/><Relationship Id="rId4" Type="http://schemas.openxmlformats.org/officeDocument/2006/relationships/hyperlink" Target="http://www.invest.rkomi.ru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/>
            </a:gs>
            <a:gs pos="100000">
              <a:schemeClr val="bg2">
                <a:lumMod val="50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tda001\Desktop\КOREA (29.04)\Презентации проектов\ШАБЛОН 16х9\шаблон_титул1920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"/>
            <a:ext cx="9144000" cy="5661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2484784" y="6166129"/>
            <a:ext cx="4535488" cy="5032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ru-RU" sz="15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г</a:t>
            </a:r>
            <a:r>
              <a:rPr lang="ru-RU" sz="1500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. Москва, 2016 </a:t>
            </a:r>
            <a:r>
              <a:rPr lang="ru-RU" sz="1500" dirty="0">
                <a:effectLst>
                  <a:outerShdw blurRad="38100" dist="38100" dir="2700000" algn="tl">
                    <a:srgbClr val="FFFFFF"/>
                  </a:outerShdw>
                </a:effectLst>
                <a:latin typeface="Arial Black" panose="020B0A04020102020204" pitchFamily="34" charset="0"/>
              </a:rPr>
              <a:t>г.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47665" y="4461121"/>
            <a:ext cx="676875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Республика Коми – приглашение к сотрудничеству </a:t>
            </a:r>
            <a:endParaRPr lang="ru-RU" sz="2800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747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24" name="TextBox 6"/>
          <p:cNvSpPr txBox="1">
            <a:spLocks noChangeArrowheads="1"/>
          </p:cNvSpPr>
          <p:nvPr/>
        </p:nvSpPr>
        <p:spPr bwMode="auto">
          <a:xfrm>
            <a:off x="107505" y="836712"/>
            <a:ext cx="904531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Структура промышленного производства Республики Коми </a:t>
            </a:r>
          </a:p>
        </p:txBody>
      </p:sp>
      <p:graphicFrame>
        <p:nvGraphicFramePr>
          <p:cNvPr id="2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83578297"/>
              </p:ext>
            </p:extLst>
          </p:nvPr>
        </p:nvGraphicFramePr>
        <p:xfrm>
          <a:off x="152427" y="1412776"/>
          <a:ext cx="9036496" cy="5299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92630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2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chart seriesIdx="-4" categoryIdx="6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2">
                                            <p:graphicEl>
                                              <a:chart seriesIdx="-4" categoryIdx="7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Sub>
          <a:bldChart bld="category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TextBox 6"/>
          <p:cNvSpPr txBox="1">
            <a:spLocks noChangeArrowheads="1"/>
          </p:cNvSpPr>
          <p:nvPr/>
        </p:nvSpPr>
        <p:spPr bwMode="auto">
          <a:xfrm>
            <a:off x="251520" y="908720"/>
            <a:ext cx="90360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Внешнеторговые партнеры Республики Коми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84" y="1508787"/>
            <a:ext cx="8091186" cy="5088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699" name="TextBox 23698"/>
          <p:cNvSpPr txBox="1"/>
          <p:nvPr/>
        </p:nvSpPr>
        <p:spPr>
          <a:xfrm>
            <a:off x="4698127" y="4210125"/>
            <a:ext cx="1935957" cy="35394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Коми</a:t>
            </a:r>
            <a:endParaRPr lang="ru-RU" sz="1700" b="1" dirty="0">
              <a:solidFill>
                <a:srgbClr val="010C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" name="Прямая со стрелкой 22"/>
          <p:cNvCxnSpPr>
            <a:endCxn id="69" idx="6"/>
          </p:cNvCxnSpPr>
          <p:nvPr/>
        </p:nvCxnSpPr>
        <p:spPr>
          <a:xfrm flipH="1">
            <a:off x="3866778" y="4827315"/>
            <a:ext cx="865831" cy="41936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9" name="Блок-схема: узел 68"/>
          <p:cNvSpPr/>
          <p:nvPr/>
        </p:nvSpPr>
        <p:spPr>
          <a:xfrm>
            <a:off x="3821054" y="5223831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Загнутый угол 17"/>
          <p:cNvSpPr/>
          <p:nvPr/>
        </p:nvSpPr>
        <p:spPr>
          <a:xfrm>
            <a:off x="7200827" y="2348880"/>
            <a:ext cx="1430651" cy="2215188"/>
          </a:xfrm>
          <a:prstGeom prst="foldedCorner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55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Нидерланды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Германия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Финляндия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Китай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Италия</a:t>
            </a:r>
          </a:p>
          <a:p>
            <a:pPr algn="ctr"/>
            <a:r>
              <a:rPr lang="ru-RU" sz="1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Латвия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Турция</a:t>
            </a: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Великобритания</a:t>
            </a:r>
            <a:endParaRPr lang="ru-RU" sz="1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Франция</a:t>
            </a:r>
          </a:p>
        </p:txBody>
      </p:sp>
      <p:cxnSp>
        <p:nvCxnSpPr>
          <p:cNvPr id="62" name="Прямая со стрелкой 61"/>
          <p:cNvCxnSpPr/>
          <p:nvPr/>
        </p:nvCxnSpPr>
        <p:spPr>
          <a:xfrm flipH="1" flipV="1">
            <a:off x="899604" y="2348880"/>
            <a:ext cx="3816425" cy="246422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1" name="Блок-схема: узел 70"/>
          <p:cNvSpPr/>
          <p:nvPr/>
        </p:nvSpPr>
        <p:spPr>
          <a:xfrm>
            <a:off x="853885" y="2276878"/>
            <a:ext cx="45719" cy="4730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2" name="Прямая со стрелкой 71"/>
          <p:cNvCxnSpPr/>
          <p:nvPr/>
        </p:nvCxnSpPr>
        <p:spPr>
          <a:xfrm>
            <a:off x="4732597" y="4835969"/>
            <a:ext cx="2468228" cy="151907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4" name="Блок-схема: узел 73"/>
          <p:cNvSpPr/>
          <p:nvPr/>
        </p:nvSpPr>
        <p:spPr>
          <a:xfrm>
            <a:off x="7236308" y="6381335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Блок-схема: узел 78"/>
          <p:cNvSpPr/>
          <p:nvPr/>
        </p:nvSpPr>
        <p:spPr>
          <a:xfrm>
            <a:off x="4698137" y="4806905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4" name="Блок-схема: узел 93"/>
          <p:cNvSpPr/>
          <p:nvPr/>
        </p:nvSpPr>
        <p:spPr>
          <a:xfrm>
            <a:off x="2915828" y="4611093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5" name="Прямая со стрелкой 94"/>
          <p:cNvCxnSpPr>
            <a:stCxn id="79" idx="2"/>
            <a:endCxn id="94" idx="6"/>
          </p:cNvCxnSpPr>
          <p:nvPr/>
        </p:nvCxnSpPr>
        <p:spPr>
          <a:xfrm flipH="1" flipV="1">
            <a:off x="2961534" y="4633953"/>
            <a:ext cx="1736590" cy="1965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9" name="Блок-схема: узел 98"/>
          <p:cNvSpPr/>
          <p:nvPr/>
        </p:nvSpPr>
        <p:spPr>
          <a:xfrm>
            <a:off x="2802011" y="4385957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0" name="Прямая со стрелкой 99"/>
          <p:cNvCxnSpPr>
            <a:stCxn id="79" idx="2"/>
            <a:endCxn id="99" idx="6"/>
          </p:cNvCxnSpPr>
          <p:nvPr/>
        </p:nvCxnSpPr>
        <p:spPr>
          <a:xfrm flipH="1" flipV="1">
            <a:off x="2847727" y="4408817"/>
            <a:ext cx="1850398" cy="42165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5" name="Блок-схема: узел 104"/>
          <p:cNvSpPr/>
          <p:nvPr/>
        </p:nvSpPr>
        <p:spPr>
          <a:xfrm>
            <a:off x="3712690" y="4338821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6" name="Прямая со стрелкой 105"/>
          <p:cNvCxnSpPr>
            <a:stCxn id="79" idx="2"/>
          </p:cNvCxnSpPr>
          <p:nvPr/>
        </p:nvCxnSpPr>
        <p:spPr>
          <a:xfrm flipH="1" flipV="1">
            <a:off x="3766767" y="4365104"/>
            <a:ext cx="931358" cy="46536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2" name="Блок-схема: узел 111"/>
          <p:cNvSpPr/>
          <p:nvPr/>
        </p:nvSpPr>
        <p:spPr>
          <a:xfrm>
            <a:off x="3837933" y="4615781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3" name="Прямая со стрелкой 112"/>
          <p:cNvCxnSpPr/>
          <p:nvPr/>
        </p:nvCxnSpPr>
        <p:spPr>
          <a:xfrm flipH="1" flipV="1">
            <a:off x="3883651" y="4639341"/>
            <a:ext cx="814485" cy="19112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17" name="Блок-схема: узел 116"/>
          <p:cNvSpPr/>
          <p:nvPr/>
        </p:nvSpPr>
        <p:spPr>
          <a:xfrm>
            <a:off x="2847739" y="4654337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8" name="Прямая со стрелкой 117"/>
          <p:cNvCxnSpPr>
            <a:stCxn id="2" idx="83"/>
            <a:endCxn id="117" idx="5"/>
          </p:cNvCxnSpPr>
          <p:nvPr/>
        </p:nvCxnSpPr>
        <p:spPr>
          <a:xfrm flipH="1" flipV="1">
            <a:off x="2886753" y="4694570"/>
            <a:ext cx="1751924" cy="14651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25" name="Блок-схема: узел 124"/>
          <p:cNvSpPr/>
          <p:nvPr/>
        </p:nvSpPr>
        <p:spPr>
          <a:xfrm>
            <a:off x="3059844" y="4753935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6" name="Прямая со стрелкой 125"/>
          <p:cNvCxnSpPr/>
          <p:nvPr/>
        </p:nvCxnSpPr>
        <p:spPr>
          <a:xfrm flipH="1" flipV="1">
            <a:off x="3105551" y="4776795"/>
            <a:ext cx="1592574" cy="46511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0" name="Блок-схема: узел 129"/>
          <p:cNvSpPr/>
          <p:nvPr/>
        </p:nvSpPr>
        <p:spPr>
          <a:xfrm>
            <a:off x="3443476" y="4365113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1" name="Прямая со стрелкой 130"/>
          <p:cNvCxnSpPr/>
          <p:nvPr/>
        </p:nvCxnSpPr>
        <p:spPr>
          <a:xfrm flipH="1" flipV="1">
            <a:off x="3489193" y="4387833"/>
            <a:ext cx="1208932" cy="44263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35" name="Блок-схема: узел 134"/>
          <p:cNvSpPr/>
          <p:nvPr/>
        </p:nvSpPr>
        <p:spPr>
          <a:xfrm>
            <a:off x="3397762" y="4968034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484578" y="4844552"/>
            <a:ext cx="2565732" cy="584775"/>
          </a:xfrm>
          <a:custGeom>
            <a:avLst/>
            <a:gdLst>
              <a:gd name="connsiteX0" fmla="*/ 0 w 4968552"/>
              <a:gd name="connsiteY0" fmla="*/ 0 h 369332"/>
              <a:gd name="connsiteX1" fmla="*/ 4968552 w 4968552"/>
              <a:gd name="connsiteY1" fmla="*/ 0 h 369332"/>
              <a:gd name="connsiteX2" fmla="*/ 4968552 w 4968552"/>
              <a:gd name="connsiteY2" fmla="*/ 369332 h 369332"/>
              <a:gd name="connsiteX3" fmla="*/ 0 w 4968552"/>
              <a:gd name="connsiteY3" fmla="*/ 369332 h 369332"/>
              <a:gd name="connsiteX4" fmla="*/ 0 w 4968552"/>
              <a:gd name="connsiteY4" fmla="*/ 0 h 369332"/>
              <a:gd name="connsiteX0" fmla="*/ 0 w 4968552"/>
              <a:gd name="connsiteY0" fmla="*/ 943 h 370275"/>
              <a:gd name="connsiteX1" fmla="*/ 2476117 w 4968552"/>
              <a:gd name="connsiteY1" fmla="*/ 0 h 370275"/>
              <a:gd name="connsiteX2" fmla="*/ 4968552 w 4968552"/>
              <a:gd name="connsiteY2" fmla="*/ 943 h 370275"/>
              <a:gd name="connsiteX3" fmla="*/ 4968552 w 4968552"/>
              <a:gd name="connsiteY3" fmla="*/ 370275 h 370275"/>
              <a:gd name="connsiteX4" fmla="*/ 0 w 4968552"/>
              <a:gd name="connsiteY4" fmla="*/ 370275 h 370275"/>
              <a:gd name="connsiteX5" fmla="*/ 0 w 4968552"/>
              <a:gd name="connsiteY5" fmla="*/ 943 h 370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68552" h="370275">
                <a:moveTo>
                  <a:pt x="0" y="943"/>
                </a:moveTo>
                <a:lnTo>
                  <a:pt x="2476117" y="0"/>
                </a:lnTo>
                <a:lnTo>
                  <a:pt x="4968552" y="943"/>
                </a:lnTo>
                <a:lnTo>
                  <a:pt x="4968552" y="370275"/>
                </a:lnTo>
                <a:lnTo>
                  <a:pt x="0" y="370275"/>
                </a:lnTo>
                <a:lnTo>
                  <a:pt x="0" y="943"/>
                </a:lnTo>
                <a:close/>
              </a:path>
            </a:pathLst>
          </a:cu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atangChe" panose="02030609000101010101" pitchFamily="49" charset="-127"/>
                <a:ea typeface="BatangChe" panose="02030609000101010101" pitchFamily="49" charset="-127"/>
              </a:rPr>
              <a:t>Российская Федерация</a:t>
            </a:r>
            <a:endParaRPr lang="ru-RU" sz="1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BatangChe" panose="02030609000101010101" pitchFamily="49" charset="-127"/>
              <a:ea typeface="BatangChe" panose="02030609000101010101" pitchFamily="49" charset="-127"/>
            </a:endParaRPr>
          </a:p>
        </p:txBody>
      </p:sp>
      <p:sp>
        <p:nvSpPr>
          <p:cNvPr id="2" name="Полилиния 1"/>
          <p:cNvSpPr/>
          <p:nvPr/>
        </p:nvSpPr>
        <p:spPr>
          <a:xfrm>
            <a:off x="4556957" y="4555340"/>
            <a:ext cx="582181" cy="442913"/>
          </a:xfrm>
          <a:custGeom>
            <a:avLst/>
            <a:gdLst>
              <a:gd name="connsiteX0" fmla="*/ 119822 w 582181"/>
              <a:gd name="connsiteY0" fmla="*/ 85725 h 442913"/>
              <a:gd name="connsiteX1" fmla="*/ 122203 w 582181"/>
              <a:gd name="connsiteY1" fmla="*/ 64294 h 442913"/>
              <a:gd name="connsiteX2" fmla="*/ 129347 w 582181"/>
              <a:gd name="connsiteY2" fmla="*/ 57150 h 442913"/>
              <a:gd name="connsiteX3" fmla="*/ 155541 w 582181"/>
              <a:gd name="connsiteY3" fmla="*/ 50007 h 442913"/>
              <a:gd name="connsiteX4" fmla="*/ 162685 w 582181"/>
              <a:gd name="connsiteY4" fmla="*/ 45244 h 442913"/>
              <a:gd name="connsiteX5" fmla="*/ 193641 w 582181"/>
              <a:gd name="connsiteY5" fmla="*/ 38100 h 442913"/>
              <a:gd name="connsiteX6" fmla="*/ 200785 w 582181"/>
              <a:gd name="connsiteY6" fmla="*/ 35719 h 442913"/>
              <a:gd name="connsiteX7" fmla="*/ 205547 w 582181"/>
              <a:gd name="connsiteY7" fmla="*/ 28575 h 442913"/>
              <a:gd name="connsiteX8" fmla="*/ 257935 w 582181"/>
              <a:gd name="connsiteY8" fmla="*/ 33338 h 442913"/>
              <a:gd name="connsiteX9" fmla="*/ 276985 w 582181"/>
              <a:gd name="connsiteY9" fmla="*/ 38100 h 442913"/>
              <a:gd name="connsiteX10" fmla="*/ 284128 w 582181"/>
              <a:gd name="connsiteY10" fmla="*/ 40482 h 442913"/>
              <a:gd name="connsiteX11" fmla="*/ 293653 w 582181"/>
              <a:gd name="connsiteY11" fmla="*/ 42863 h 442913"/>
              <a:gd name="connsiteX12" fmla="*/ 326991 w 582181"/>
              <a:gd name="connsiteY12" fmla="*/ 47625 h 442913"/>
              <a:gd name="connsiteX13" fmla="*/ 357947 w 582181"/>
              <a:gd name="connsiteY13" fmla="*/ 54769 h 442913"/>
              <a:gd name="connsiteX14" fmla="*/ 381760 w 582181"/>
              <a:gd name="connsiteY14" fmla="*/ 61913 h 442913"/>
              <a:gd name="connsiteX15" fmla="*/ 484153 w 582181"/>
              <a:gd name="connsiteY15" fmla="*/ 59532 h 442913"/>
              <a:gd name="connsiteX16" fmla="*/ 505585 w 582181"/>
              <a:gd name="connsiteY16" fmla="*/ 42863 h 442913"/>
              <a:gd name="connsiteX17" fmla="*/ 519872 w 582181"/>
              <a:gd name="connsiteY17" fmla="*/ 33338 h 442913"/>
              <a:gd name="connsiteX18" fmla="*/ 524635 w 582181"/>
              <a:gd name="connsiteY18" fmla="*/ 26194 h 442913"/>
              <a:gd name="connsiteX19" fmla="*/ 527016 w 582181"/>
              <a:gd name="connsiteY19" fmla="*/ 19050 h 442913"/>
              <a:gd name="connsiteX20" fmla="*/ 536541 w 582181"/>
              <a:gd name="connsiteY20" fmla="*/ 4763 h 442913"/>
              <a:gd name="connsiteX21" fmla="*/ 543685 w 582181"/>
              <a:gd name="connsiteY21" fmla="*/ 0 h 442913"/>
              <a:gd name="connsiteX22" fmla="*/ 565116 w 582181"/>
              <a:gd name="connsiteY22" fmla="*/ 2382 h 442913"/>
              <a:gd name="connsiteX23" fmla="*/ 567497 w 582181"/>
              <a:gd name="connsiteY23" fmla="*/ 11907 h 442913"/>
              <a:gd name="connsiteX24" fmla="*/ 569878 w 582181"/>
              <a:gd name="connsiteY24" fmla="*/ 26194 h 442913"/>
              <a:gd name="connsiteX25" fmla="*/ 579403 w 582181"/>
              <a:gd name="connsiteY25" fmla="*/ 28575 h 442913"/>
              <a:gd name="connsiteX26" fmla="*/ 579403 w 582181"/>
              <a:gd name="connsiteY26" fmla="*/ 50007 h 442913"/>
              <a:gd name="connsiteX27" fmla="*/ 574641 w 582181"/>
              <a:gd name="connsiteY27" fmla="*/ 57150 h 442913"/>
              <a:gd name="connsiteX28" fmla="*/ 569878 w 582181"/>
              <a:gd name="connsiteY28" fmla="*/ 66675 h 442913"/>
              <a:gd name="connsiteX29" fmla="*/ 555591 w 582181"/>
              <a:gd name="connsiteY29" fmla="*/ 80963 h 442913"/>
              <a:gd name="connsiteX30" fmla="*/ 550828 w 582181"/>
              <a:gd name="connsiteY30" fmla="*/ 88107 h 442913"/>
              <a:gd name="connsiteX31" fmla="*/ 529397 w 582181"/>
              <a:gd name="connsiteY31" fmla="*/ 95250 h 442913"/>
              <a:gd name="connsiteX32" fmla="*/ 524635 w 582181"/>
              <a:gd name="connsiteY32" fmla="*/ 102394 h 442913"/>
              <a:gd name="connsiteX33" fmla="*/ 517491 w 582181"/>
              <a:gd name="connsiteY33" fmla="*/ 104775 h 442913"/>
              <a:gd name="connsiteX34" fmla="*/ 515110 w 582181"/>
              <a:gd name="connsiteY34" fmla="*/ 111919 h 442913"/>
              <a:gd name="connsiteX35" fmla="*/ 510347 w 582181"/>
              <a:gd name="connsiteY35" fmla="*/ 119063 h 442913"/>
              <a:gd name="connsiteX36" fmla="*/ 503203 w 582181"/>
              <a:gd name="connsiteY36" fmla="*/ 135732 h 442913"/>
              <a:gd name="connsiteX37" fmla="*/ 481772 w 582181"/>
              <a:gd name="connsiteY37" fmla="*/ 147638 h 442913"/>
              <a:gd name="connsiteX38" fmla="*/ 474628 w 582181"/>
              <a:gd name="connsiteY38" fmla="*/ 152400 h 442913"/>
              <a:gd name="connsiteX39" fmla="*/ 460341 w 582181"/>
              <a:gd name="connsiteY39" fmla="*/ 159544 h 442913"/>
              <a:gd name="connsiteX40" fmla="*/ 455578 w 582181"/>
              <a:gd name="connsiteY40" fmla="*/ 166688 h 442913"/>
              <a:gd name="connsiteX41" fmla="*/ 448435 w 582181"/>
              <a:gd name="connsiteY41" fmla="*/ 171450 h 442913"/>
              <a:gd name="connsiteX42" fmla="*/ 446053 w 582181"/>
              <a:gd name="connsiteY42" fmla="*/ 178594 h 442913"/>
              <a:gd name="connsiteX43" fmla="*/ 441291 w 582181"/>
              <a:gd name="connsiteY43" fmla="*/ 185738 h 442913"/>
              <a:gd name="connsiteX44" fmla="*/ 415097 w 582181"/>
              <a:gd name="connsiteY44" fmla="*/ 192882 h 442913"/>
              <a:gd name="connsiteX45" fmla="*/ 410335 w 582181"/>
              <a:gd name="connsiteY45" fmla="*/ 238125 h 442913"/>
              <a:gd name="connsiteX46" fmla="*/ 403191 w 582181"/>
              <a:gd name="connsiteY46" fmla="*/ 273844 h 442913"/>
              <a:gd name="connsiteX47" fmla="*/ 396047 w 582181"/>
              <a:gd name="connsiteY47" fmla="*/ 295275 h 442913"/>
              <a:gd name="connsiteX48" fmla="*/ 393666 w 582181"/>
              <a:gd name="connsiteY48" fmla="*/ 302419 h 442913"/>
              <a:gd name="connsiteX49" fmla="*/ 391285 w 582181"/>
              <a:gd name="connsiteY49" fmla="*/ 309563 h 442913"/>
              <a:gd name="connsiteX50" fmla="*/ 393666 w 582181"/>
              <a:gd name="connsiteY50" fmla="*/ 376238 h 442913"/>
              <a:gd name="connsiteX51" fmla="*/ 386522 w 582181"/>
              <a:gd name="connsiteY51" fmla="*/ 378619 h 442913"/>
              <a:gd name="connsiteX52" fmla="*/ 341278 w 582181"/>
              <a:gd name="connsiteY52" fmla="*/ 381000 h 442913"/>
              <a:gd name="connsiteX53" fmla="*/ 334135 w 582181"/>
              <a:gd name="connsiteY53" fmla="*/ 376238 h 442913"/>
              <a:gd name="connsiteX54" fmla="*/ 324610 w 582181"/>
              <a:gd name="connsiteY54" fmla="*/ 371475 h 442913"/>
              <a:gd name="connsiteX55" fmla="*/ 291272 w 582181"/>
              <a:gd name="connsiteY55" fmla="*/ 376238 h 442913"/>
              <a:gd name="connsiteX56" fmla="*/ 288891 w 582181"/>
              <a:gd name="connsiteY56" fmla="*/ 383382 h 442913"/>
              <a:gd name="connsiteX57" fmla="*/ 281747 w 582181"/>
              <a:gd name="connsiteY57" fmla="*/ 388144 h 442913"/>
              <a:gd name="connsiteX58" fmla="*/ 248410 w 582181"/>
              <a:gd name="connsiteY58" fmla="*/ 392907 h 442913"/>
              <a:gd name="connsiteX59" fmla="*/ 222216 w 582181"/>
              <a:gd name="connsiteY59" fmla="*/ 390525 h 442913"/>
              <a:gd name="connsiteX60" fmla="*/ 207928 w 582181"/>
              <a:gd name="connsiteY60" fmla="*/ 385763 h 442913"/>
              <a:gd name="connsiteX61" fmla="*/ 191260 w 582181"/>
              <a:gd name="connsiteY61" fmla="*/ 376238 h 442913"/>
              <a:gd name="connsiteX62" fmla="*/ 179353 w 582181"/>
              <a:gd name="connsiteY62" fmla="*/ 373857 h 442913"/>
              <a:gd name="connsiteX63" fmla="*/ 155541 w 582181"/>
              <a:gd name="connsiteY63" fmla="*/ 369094 h 442913"/>
              <a:gd name="connsiteX64" fmla="*/ 141253 w 582181"/>
              <a:gd name="connsiteY64" fmla="*/ 371475 h 442913"/>
              <a:gd name="connsiteX65" fmla="*/ 138872 w 582181"/>
              <a:gd name="connsiteY65" fmla="*/ 378619 h 442913"/>
              <a:gd name="connsiteX66" fmla="*/ 153160 w 582181"/>
              <a:gd name="connsiteY66" fmla="*/ 385763 h 442913"/>
              <a:gd name="connsiteX67" fmla="*/ 157922 w 582181"/>
              <a:gd name="connsiteY67" fmla="*/ 392907 h 442913"/>
              <a:gd name="connsiteX68" fmla="*/ 155541 w 582181"/>
              <a:gd name="connsiteY68" fmla="*/ 409575 h 442913"/>
              <a:gd name="connsiteX69" fmla="*/ 141253 w 582181"/>
              <a:gd name="connsiteY69" fmla="*/ 416719 h 442913"/>
              <a:gd name="connsiteX70" fmla="*/ 98391 w 582181"/>
              <a:gd name="connsiteY70" fmla="*/ 419100 h 442913"/>
              <a:gd name="connsiteX71" fmla="*/ 74578 w 582181"/>
              <a:gd name="connsiteY71" fmla="*/ 426244 h 442913"/>
              <a:gd name="connsiteX72" fmla="*/ 62672 w 582181"/>
              <a:gd name="connsiteY72" fmla="*/ 442913 h 442913"/>
              <a:gd name="connsiteX73" fmla="*/ 50766 w 582181"/>
              <a:gd name="connsiteY73" fmla="*/ 440532 h 442913"/>
              <a:gd name="connsiteX74" fmla="*/ 48385 w 582181"/>
              <a:gd name="connsiteY74" fmla="*/ 431007 h 442913"/>
              <a:gd name="connsiteX75" fmla="*/ 34097 w 582181"/>
              <a:gd name="connsiteY75" fmla="*/ 402432 h 442913"/>
              <a:gd name="connsiteX76" fmla="*/ 36478 w 582181"/>
              <a:gd name="connsiteY76" fmla="*/ 392907 h 442913"/>
              <a:gd name="connsiteX77" fmla="*/ 41241 w 582181"/>
              <a:gd name="connsiteY77" fmla="*/ 383382 h 442913"/>
              <a:gd name="connsiteX78" fmla="*/ 43622 w 582181"/>
              <a:gd name="connsiteY78" fmla="*/ 376238 h 442913"/>
              <a:gd name="connsiteX79" fmla="*/ 43622 w 582181"/>
              <a:gd name="connsiteY79" fmla="*/ 345282 h 442913"/>
              <a:gd name="connsiteX80" fmla="*/ 67435 w 582181"/>
              <a:gd name="connsiteY80" fmla="*/ 340519 h 442913"/>
              <a:gd name="connsiteX81" fmla="*/ 69816 w 582181"/>
              <a:gd name="connsiteY81" fmla="*/ 309563 h 442913"/>
              <a:gd name="connsiteX82" fmla="*/ 74578 w 582181"/>
              <a:gd name="connsiteY82" fmla="*/ 292894 h 442913"/>
              <a:gd name="connsiteX83" fmla="*/ 81722 w 582181"/>
              <a:gd name="connsiteY83" fmla="*/ 285750 h 442913"/>
              <a:gd name="connsiteX84" fmla="*/ 86485 w 582181"/>
              <a:gd name="connsiteY84" fmla="*/ 278607 h 442913"/>
              <a:gd name="connsiteX85" fmla="*/ 88866 w 582181"/>
              <a:gd name="connsiteY85" fmla="*/ 269082 h 442913"/>
              <a:gd name="connsiteX86" fmla="*/ 91247 w 582181"/>
              <a:gd name="connsiteY86" fmla="*/ 261938 h 442913"/>
              <a:gd name="connsiteX87" fmla="*/ 88866 w 582181"/>
              <a:gd name="connsiteY87" fmla="*/ 252413 h 442913"/>
              <a:gd name="connsiteX88" fmla="*/ 41241 w 582181"/>
              <a:gd name="connsiteY88" fmla="*/ 250032 h 442913"/>
              <a:gd name="connsiteX89" fmla="*/ 34097 w 582181"/>
              <a:gd name="connsiteY89" fmla="*/ 245269 h 442913"/>
              <a:gd name="connsiteX90" fmla="*/ 41241 w 582181"/>
              <a:gd name="connsiteY90" fmla="*/ 230982 h 442913"/>
              <a:gd name="connsiteX91" fmla="*/ 48385 w 582181"/>
              <a:gd name="connsiteY91" fmla="*/ 226219 h 442913"/>
              <a:gd name="connsiteX92" fmla="*/ 53147 w 582181"/>
              <a:gd name="connsiteY92" fmla="*/ 219075 h 442913"/>
              <a:gd name="connsiteX93" fmla="*/ 43622 w 582181"/>
              <a:gd name="connsiteY93" fmla="*/ 209550 h 442913"/>
              <a:gd name="connsiteX94" fmla="*/ 36478 w 582181"/>
              <a:gd name="connsiteY94" fmla="*/ 204788 h 442913"/>
              <a:gd name="connsiteX95" fmla="*/ 34097 w 582181"/>
              <a:gd name="connsiteY95" fmla="*/ 188119 h 442913"/>
              <a:gd name="connsiteX96" fmla="*/ 22191 w 582181"/>
              <a:gd name="connsiteY96" fmla="*/ 173832 h 442913"/>
              <a:gd name="connsiteX97" fmla="*/ 10285 w 582181"/>
              <a:gd name="connsiteY97" fmla="*/ 161925 h 442913"/>
              <a:gd name="connsiteX98" fmla="*/ 7903 w 582181"/>
              <a:gd name="connsiteY98" fmla="*/ 154782 h 442913"/>
              <a:gd name="connsiteX99" fmla="*/ 760 w 582181"/>
              <a:gd name="connsiteY99" fmla="*/ 150019 h 442913"/>
              <a:gd name="connsiteX100" fmla="*/ 10285 w 582181"/>
              <a:gd name="connsiteY100" fmla="*/ 138113 h 442913"/>
              <a:gd name="connsiteX101" fmla="*/ 22191 w 582181"/>
              <a:gd name="connsiteY101" fmla="*/ 135732 h 442913"/>
              <a:gd name="connsiteX102" fmla="*/ 41241 w 582181"/>
              <a:gd name="connsiteY102" fmla="*/ 140494 h 442913"/>
              <a:gd name="connsiteX103" fmla="*/ 48385 w 582181"/>
              <a:gd name="connsiteY103" fmla="*/ 145257 h 442913"/>
              <a:gd name="connsiteX104" fmla="*/ 72197 w 582181"/>
              <a:gd name="connsiteY104" fmla="*/ 150019 h 442913"/>
              <a:gd name="connsiteX105" fmla="*/ 79341 w 582181"/>
              <a:gd name="connsiteY105" fmla="*/ 152400 h 442913"/>
              <a:gd name="connsiteX106" fmla="*/ 143635 w 582181"/>
              <a:gd name="connsiteY106" fmla="*/ 150019 h 442913"/>
              <a:gd name="connsiteX107" fmla="*/ 148397 w 582181"/>
              <a:gd name="connsiteY107" fmla="*/ 142875 h 442913"/>
              <a:gd name="connsiteX108" fmla="*/ 138872 w 582181"/>
              <a:gd name="connsiteY108" fmla="*/ 130969 h 442913"/>
              <a:gd name="connsiteX109" fmla="*/ 131728 w 582181"/>
              <a:gd name="connsiteY109" fmla="*/ 116682 h 442913"/>
              <a:gd name="connsiteX110" fmla="*/ 124585 w 582181"/>
              <a:gd name="connsiteY110" fmla="*/ 102394 h 442913"/>
              <a:gd name="connsiteX111" fmla="*/ 117441 w 582181"/>
              <a:gd name="connsiteY111" fmla="*/ 95250 h 442913"/>
              <a:gd name="connsiteX112" fmla="*/ 119822 w 582181"/>
              <a:gd name="connsiteY112" fmla="*/ 85725 h 4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582181" h="442913">
                <a:moveTo>
                  <a:pt x="119822" y="85725"/>
                </a:moveTo>
                <a:cubicBezTo>
                  <a:pt x="120616" y="80566"/>
                  <a:pt x="119930" y="71113"/>
                  <a:pt x="122203" y="64294"/>
                </a:cubicBezTo>
                <a:cubicBezTo>
                  <a:pt x="123268" y="61099"/>
                  <a:pt x="126403" y="58785"/>
                  <a:pt x="129347" y="57150"/>
                </a:cubicBezTo>
                <a:cubicBezTo>
                  <a:pt x="136144" y="53374"/>
                  <a:pt x="147847" y="51546"/>
                  <a:pt x="155541" y="50007"/>
                </a:cubicBezTo>
                <a:cubicBezTo>
                  <a:pt x="157922" y="48419"/>
                  <a:pt x="160070" y="46406"/>
                  <a:pt x="162685" y="45244"/>
                </a:cubicBezTo>
                <a:cubicBezTo>
                  <a:pt x="175069" y="39740"/>
                  <a:pt x="180084" y="40037"/>
                  <a:pt x="193641" y="38100"/>
                </a:cubicBezTo>
                <a:cubicBezTo>
                  <a:pt x="196022" y="37306"/>
                  <a:pt x="198825" y="37287"/>
                  <a:pt x="200785" y="35719"/>
                </a:cubicBezTo>
                <a:cubicBezTo>
                  <a:pt x="203020" y="33931"/>
                  <a:pt x="202688" y="28694"/>
                  <a:pt x="205547" y="28575"/>
                </a:cubicBezTo>
                <a:cubicBezTo>
                  <a:pt x="223066" y="27845"/>
                  <a:pt x="257935" y="33338"/>
                  <a:pt x="257935" y="33338"/>
                </a:cubicBezTo>
                <a:lnTo>
                  <a:pt x="276985" y="38100"/>
                </a:lnTo>
                <a:cubicBezTo>
                  <a:pt x="279420" y="38709"/>
                  <a:pt x="281715" y="39792"/>
                  <a:pt x="284128" y="40482"/>
                </a:cubicBezTo>
                <a:cubicBezTo>
                  <a:pt x="287275" y="41381"/>
                  <a:pt x="290458" y="42153"/>
                  <a:pt x="293653" y="42863"/>
                </a:cubicBezTo>
                <a:cubicBezTo>
                  <a:pt x="308816" y="46232"/>
                  <a:pt x="308271" y="45545"/>
                  <a:pt x="326991" y="47625"/>
                </a:cubicBezTo>
                <a:cubicBezTo>
                  <a:pt x="346603" y="54163"/>
                  <a:pt x="336308" y="51678"/>
                  <a:pt x="357947" y="54769"/>
                </a:cubicBezTo>
                <a:cubicBezTo>
                  <a:pt x="375340" y="60567"/>
                  <a:pt x="367365" y="58315"/>
                  <a:pt x="381760" y="61913"/>
                </a:cubicBezTo>
                <a:cubicBezTo>
                  <a:pt x="415891" y="61119"/>
                  <a:pt x="450045" y="61015"/>
                  <a:pt x="484153" y="59532"/>
                </a:cubicBezTo>
                <a:cubicBezTo>
                  <a:pt x="494591" y="59078"/>
                  <a:pt x="497827" y="48036"/>
                  <a:pt x="505585" y="42863"/>
                </a:cubicBezTo>
                <a:lnTo>
                  <a:pt x="519872" y="33338"/>
                </a:lnTo>
                <a:cubicBezTo>
                  <a:pt x="521460" y="30957"/>
                  <a:pt x="523355" y="28754"/>
                  <a:pt x="524635" y="26194"/>
                </a:cubicBezTo>
                <a:cubicBezTo>
                  <a:pt x="525758" y="23949"/>
                  <a:pt x="525797" y="21244"/>
                  <a:pt x="527016" y="19050"/>
                </a:cubicBezTo>
                <a:cubicBezTo>
                  <a:pt x="529796" y="14047"/>
                  <a:pt x="533366" y="9525"/>
                  <a:pt x="536541" y="4763"/>
                </a:cubicBezTo>
                <a:cubicBezTo>
                  <a:pt x="538129" y="2382"/>
                  <a:pt x="541304" y="1588"/>
                  <a:pt x="543685" y="0"/>
                </a:cubicBezTo>
                <a:cubicBezTo>
                  <a:pt x="550829" y="794"/>
                  <a:pt x="558687" y="-833"/>
                  <a:pt x="565116" y="2382"/>
                </a:cubicBezTo>
                <a:cubicBezTo>
                  <a:pt x="568043" y="3846"/>
                  <a:pt x="566855" y="8698"/>
                  <a:pt x="567497" y="11907"/>
                </a:cubicBezTo>
                <a:cubicBezTo>
                  <a:pt x="568444" y="16641"/>
                  <a:pt x="567072" y="22265"/>
                  <a:pt x="569878" y="26194"/>
                </a:cubicBezTo>
                <a:cubicBezTo>
                  <a:pt x="571780" y="28857"/>
                  <a:pt x="576228" y="27781"/>
                  <a:pt x="579403" y="28575"/>
                </a:cubicBezTo>
                <a:cubicBezTo>
                  <a:pt x="582586" y="38121"/>
                  <a:pt x="583595" y="37433"/>
                  <a:pt x="579403" y="50007"/>
                </a:cubicBezTo>
                <a:cubicBezTo>
                  <a:pt x="578498" y="52722"/>
                  <a:pt x="576061" y="54665"/>
                  <a:pt x="574641" y="57150"/>
                </a:cubicBezTo>
                <a:cubicBezTo>
                  <a:pt x="572880" y="60232"/>
                  <a:pt x="572096" y="63903"/>
                  <a:pt x="569878" y="66675"/>
                </a:cubicBezTo>
                <a:cubicBezTo>
                  <a:pt x="565671" y="71934"/>
                  <a:pt x="559327" y="75359"/>
                  <a:pt x="555591" y="80963"/>
                </a:cubicBezTo>
                <a:cubicBezTo>
                  <a:pt x="554003" y="83344"/>
                  <a:pt x="553341" y="86737"/>
                  <a:pt x="550828" y="88107"/>
                </a:cubicBezTo>
                <a:cubicBezTo>
                  <a:pt x="544217" y="91713"/>
                  <a:pt x="529397" y="95250"/>
                  <a:pt x="529397" y="95250"/>
                </a:cubicBezTo>
                <a:cubicBezTo>
                  <a:pt x="527810" y="97631"/>
                  <a:pt x="526870" y="100606"/>
                  <a:pt x="524635" y="102394"/>
                </a:cubicBezTo>
                <a:cubicBezTo>
                  <a:pt x="522675" y="103962"/>
                  <a:pt x="519266" y="103000"/>
                  <a:pt x="517491" y="104775"/>
                </a:cubicBezTo>
                <a:cubicBezTo>
                  <a:pt x="515716" y="106550"/>
                  <a:pt x="516233" y="109674"/>
                  <a:pt x="515110" y="111919"/>
                </a:cubicBezTo>
                <a:cubicBezTo>
                  <a:pt x="513830" y="114479"/>
                  <a:pt x="511935" y="116682"/>
                  <a:pt x="510347" y="119063"/>
                </a:cubicBezTo>
                <a:cubicBezTo>
                  <a:pt x="508776" y="125348"/>
                  <a:pt x="508466" y="131127"/>
                  <a:pt x="503203" y="135732"/>
                </a:cubicBezTo>
                <a:cubicBezTo>
                  <a:pt x="483184" y="153249"/>
                  <a:pt x="495944" y="140553"/>
                  <a:pt x="481772" y="147638"/>
                </a:cubicBezTo>
                <a:cubicBezTo>
                  <a:pt x="479212" y="148918"/>
                  <a:pt x="477188" y="151120"/>
                  <a:pt x="474628" y="152400"/>
                </a:cubicBezTo>
                <a:cubicBezTo>
                  <a:pt x="454911" y="162259"/>
                  <a:pt x="480815" y="145896"/>
                  <a:pt x="460341" y="159544"/>
                </a:cubicBezTo>
                <a:cubicBezTo>
                  <a:pt x="458753" y="161925"/>
                  <a:pt x="457602" y="164664"/>
                  <a:pt x="455578" y="166688"/>
                </a:cubicBezTo>
                <a:cubicBezTo>
                  <a:pt x="453555" y="168711"/>
                  <a:pt x="450223" y="169215"/>
                  <a:pt x="448435" y="171450"/>
                </a:cubicBezTo>
                <a:cubicBezTo>
                  <a:pt x="446867" y="173410"/>
                  <a:pt x="447176" y="176349"/>
                  <a:pt x="446053" y="178594"/>
                </a:cubicBezTo>
                <a:cubicBezTo>
                  <a:pt x="444773" y="181154"/>
                  <a:pt x="443315" y="183714"/>
                  <a:pt x="441291" y="185738"/>
                </a:cubicBezTo>
                <a:cubicBezTo>
                  <a:pt x="433574" y="193455"/>
                  <a:pt x="426362" y="191473"/>
                  <a:pt x="415097" y="192882"/>
                </a:cubicBezTo>
                <a:cubicBezTo>
                  <a:pt x="410859" y="252223"/>
                  <a:pt x="415471" y="207314"/>
                  <a:pt x="410335" y="238125"/>
                </a:cubicBezTo>
                <a:cubicBezTo>
                  <a:pt x="407677" y="254068"/>
                  <a:pt x="408556" y="257751"/>
                  <a:pt x="403191" y="273844"/>
                </a:cubicBezTo>
                <a:lnTo>
                  <a:pt x="396047" y="295275"/>
                </a:lnTo>
                <a:lnTo>
                  <a:pt x="393666" y="302419"/>
                </a:lnTo>
                <a:lnTo>
                  <a:pt x="391285" y="309563"/>
                </a:lnTo>
                <a:cubicBezTo>
                  <a:pt x="406230" y="331984"/>
                  <a:pt x="401933" y="322505"/>
                  <a:pt x="393666" y="376238"/>
                </a:cubicBezTo>
                <a:cubicBezTo>
                  <a:pt x="393284" y="378719"/>
                  <a:pt x="388903" y="377825"/>
                  <a:pt x="386522" y="378619"/>
                </a:cubicBezTo>
                <a:cubicBezTo>
                  <a:pt x="369856" y="389730"/>
                  <a:pt x="377497" y="386719"/>
                  <a:pt x="341278" y="381000"/>
                </a:cubicBezTo>
                <a:cubicBezTo>
                  <a:pt x="338451" y="380554"/>
                  <a:pt x="336620" y="377658"/>
                  <a:pt x="334135" y="376238"/>
                </a:cubicBezTo>
                <a:cubicBezTo>
                  <a:pt x="331053" y="374477"/>
                  <a:pt x="327785" y="373063"/>
                  <a:pt x="324610" y="371475"/>
                </a:cubicBezTo>
                <a:cubicBezTo>
                  <a:pt x="313497" y="373063"/>
                  <a:pt x="301921" y="372688"/>
                  <a:pt x="291272" y="376238"/>
                </a:cubicBezTo>
                <a:cubicBezTo>
                  <a:pt x="288891" y="377032"/>
                  <a:pt x="290459" y="381422"/>
                  <a:pt x="288891" y="383382"/>
                </a:cubicBezTo>
                <a:cubicBezTo>
                  <a:pt x="287103" y="385617"/>
                  <a:pt x="284378" y="387017"/>
                  <a:pt x="281747" y="388144"/>
                </a:cubicBezTo>
                <a:cubicBezTo>
                  <a:pt x="273867" y="391521"/>
                  <a:pt x="252607" y="392487"/>
                  <a:pt x="248410" y="392907"/>
                </a:cubicBezTo>
                <a:cubicBezTo>
                  <a:pt x="239679" y="392113"/>
                  <a:pt x="230850" y="392049"/>
                  <a:pt x="222216" y="390525"/>
                </a:cubicBezTo>
                <a:cubicBezTo>
                  <a:pt x="217272" y="389653"/>
                  <a:pt x="207928" y="385763"/>
                  <a:pt x="207928" y="385763"/>
                </a:cubicBezTo>
                <a:cubicBezTo>
                  <a:pt x="202700" y="382277"/>
                  <a:pt x="197306" y="378253"/>
                  <a:pt x="191260" y="376238"/>
                </a:cubicBezTo>
                <a:cubicBezTo>
                  <a:pt x="187420" y="374958"/>
                  <a:pt x="183280" y="374839"/>
                  <a:pt x="179353" y="373857"/>
                </a:cubicBezTo>
                <a:cubicBezTo>
                  <a:pt x="157179" y="368313"/>
                  <a:pt x="196400" y="374930"/>
                  <a:pt x="155541" y="369094"/>
                </a:cubicBezTo>
                <a:cubicBezTo>
                  <a:pt x="150778" y="369888"/>
                  <a:pt x="145445" y="369079"/>
                  <a:pt x="141253" y="371475"/>
                </a:cubicBezTo>
                <a:cubicBezTo>
                  <a:pt x="139074" y="372720"/>
                  <a:pt x="137940" y="376288"/>
                  <a:pt x="138872" y="378619"/>
                </a:cubicBezTo>
                <a:cubicBezTo>
                  <a:pt x="140293" y="382171"/>
                  <a:pt x="150152" y="384760"/>
                  <a:pt x="153160" y="385763"/>
                </a:cubicBezTo>
                <a:cubicBezTo>
                  <a:pt x="154747" y="388144"/>
                  <a:pt x="157637" y="390059"/>
                  <a:pt x="157922" y="392907"/>
                </a:cubicBezTo>
                <a:cubicBezTo>
                  <a:pt x="158480" y="398492"/>
                  <a:pt x="157820" y="404446"/>
                  <a:pt x="155541" y="409575"/>
                </a:cubicBezTo>
                <a:cubicBezTo>
                  <a:pt x="154334" y="412290"/>
                  <a:pt x="144073" y="416450"/>
                  <a:pt x="141253" y="416719"/>
                </a:cubicBezTo>
                <a:cubicBezTo>
                  <a:pt x="127008" y="418076"/>
                  <a:pt x="112678" y="418306"/>
                  <a:pt x="98391" y="419100"/>
                </a:cubicBezTo>
                <a:cubicBezTo>
                  <a:pt x="80998" y="424898"/>
                  <a:pt x="88973" y="422646"/>
                  <a:pt x="74578" y="426244"/>
                </a:cubicBezTo>
                <a:cubicBezTo>
                  <a:pt x="69022" y="442913"/>
                  <a:pt x="74579" y="438945"/>
                  <a:pt x="62672" y="442913"/>
                </a:cubicBezTo>
                <a:cubicBezTo>
                  <a:pt x="58703" y="442119"/>
                  <a:pt x="53875" y="443123"/>
                  <a:pt x="50766" y="440532"/>
                </a:cubicBezTo>
                <a:cubicBezTo>
                  <a:pt x="48252" y="438437"/>
                  <a:pt x="49849" y="433934"/>
                  <a:pt x="48385" y="431007"/>
                </a:cubicBezTo>
                <a:cubicBezTo>
                  <a:pt x="29917" y="394070"/>
                  <a:pt x="46071" y="438350"/>
                  <a:pt x="34097" y="402432"/>
                </a:cubicBezTo>
                <a:cubicBezTo>
                  <a:pt x="34891" y="399257"/>
                  <a:pt x="35329" y="395971"/>
                  <a:pt x="36478" y="392907"/>
                </a:cubicBezTo>
                <a:cubicBezTo>
                  <a:pt x="37724" y="389583"/>
                  <a:pt x="39843" y="386645"/>
                  <a:pt x="41241" y="383382"/>
                </a:cubicBezTo>
                <a:cubicBezTo>
                  <a:pt x="42230" y="381075"/>
                  <a:pt x="42828" y="378619"/>
                  <a:pt x="43622" y="376238"/>
                </a:cubicBezTo>
                <a:cubicBezTo>
                  <a:pt x="41496" y="367732"/>
                  <a:pt x="36492" y="352412"/>
                  <a:pt x="43622" y="345282"/>
                </a:cubicBezTo>
                <a:cubicBezTo>
                  <a:pt x="49346" y="339558"/>
                  <a:pt x="59497" y="342107"/>
                  <a:pt x="67435" y="340519"/>
                </a:cubicBezTo>
                <a:cubicBezTo>
                  <a:pt x="73972" y="320907"/>
                  <a:pt x="72907" y="331201"/>
                  <a:pt x="69816" y="309563"/>
                </a:cubicBezTo>
                <a:cubicBezTo>
                  <a:pt x="70133" y="308293"/>
                  <a:pt x="73212" y="294943"/>
                  <a:pt x="74578" y="292894"/>
                </a:cubicBezTo>
                <a:cubicBezTo>
                  <a:pt x="76446" y="290092"/>
                  <a:pt x="79566" y="288337"/>
                  <a:pt x="81722" y="285750"/>
                </a:cubicBezTo>
                <a:cubicBezTo>
                  <a:pt x="83554" y="283552"/>
                  <a:pt x="84897" y="280988"/>
                  <a:pt x="86485" y="278607"/>
                </a:cubicBezTo>
                <a:cubicBezTo>
                  <a:pt x="87279" y="275432"/>
                  <a:pt x="87967" y="272229"/>
                  <a:pt x="88866" y="269082"/>
                </a:cubicBezTo>
                <a:cubicBezTo>
                  <a:pt x="89556" y="266668"/>
                  <a:pt x="91247" y="264448"/>
                  <a:pt x="91247" y="261938"/>
                </a:cubicBezTo>
                <a:cubicBezTo>
                  <a:pt x="91247" y="258665"/>
                  <a:pt x="92050" y="253171"/>
                  <a:pt x="88866" y="252413"/>
                </a:cubicBezTo>
                <a:cubicBezTo>
                  <a:pt x="73403" y="248731"/>
                  <a:pt x="57116" y="250826"/>
                  <a:pt x="41241" y="250032"/>
                </a:cubicBezTo>
                <a:cubicBezTo>
                  <a:pt x="38860" y="248444"/>
                  <a:pt x="35885" y="247504"/>
                  <a:pt x="34097" y="245269"/>
                </a:cubicBezTo>
                <a:cubicBezTo>
                  <a:pt x="27354" y="236840"/>
                  <a:pt x="34621" y="235711"/>
                  <a:pt x="41241" y="230982"/>
                </a:cubicBezTo>
                <a:cubicBezTo>
                  <a:pt x="43570" y="229318"/>
                  <a:pt x="46004" y="227807"/>
                  <a:pt x="48385" y="226219"/>
                </a:cubicBezTo>
                <a:cubicBezTo>
                  <a:pt x="49972" y="223838"/>
                  <a:pt x="52677" y="221898"/>
                  <a:pt x="53147" y="219075"/>
                </a:cubicBezTo>
                <a:cubicBezTo>
                  <a:pt x="54612" y="210284"/>
                  <a:pt x="48506" y="211992"/>
                  <a:pt x="43622" y="209550"/>
                </a:cubicBezTo>
                <a:cubicBezTo>
                  <a:pt x="41062" y="208270"/>
                  <a:pt x="38859" y="206375"/>
                  <a:pt x="36478" y="204788"/>
                </a:cubicBezTo>
                <a:cubicBezTo>
                  <a:pt x="35684" y="199232"/>
                  <a:pt x="35710" y="193495"/>
                  <a:pt x="34097" y="188119"/>
                </a:cubicBezTo>
                <a:cubicBezTo>
                  <a:pt x="32434" y="182574"/>
                  <a:pt x="25515" y="177821"/>
                  <a:pt x="22191" y="173832"/>
                </a:cubicBezTo>
                <a:cubicBezTo>
                  <a:pt x="12266" y="161924"/>
                  <a:pt x="23383" y="170659"/>
                  <a:pt x="10285" y="161925"/>
                </a:cubicBezTo>
                <a:cubicBezTo>
                  <a:pt x="9491" y="159544"/>
                  <a:pt x="9471" y="156742"/>
                  <a:pt x="7903" y="154782"/>
                </a:cubicBezTo>
                <a:cubicBezTo>
                  <a:pt x="6115" y="152547"/>
                  <a:pt x="1665" y="152734"/>
                  <a:pt x="760" y="150019"/>
                </a:cubicBezTo>
                <a:cubicBezTo>
                  <a:pt x="-2347" y="140696"/>
                  <a:pt x="4712" y="139506"/>
                  <a:pt x="10285" y="138113"/>
                </a:cubicBezTo>
                <a:cubicBezTo>
                  <a:pt x="14211" y="137131"/>
                  <a:pt x="18222" y="136526"/>
                  <a:pt x="22191" y="135732"/>
                </a:cubicBezTo>
                <a:cubicBezTo>
                  <a:pt x="28541" y="137319"/>
                  <a:pt x="35090" y="138257"/>
                  <a:pt x="41241" y="140494"/>
                </a:cubicBezTo>
                <a:cubicBezTo>
                  <a:pt x="43931" y="141472"/>
                  <a:pt x="45754" y="144130"/>
                  <a:pt x="48385" y="145257"/>
                </a:cubicBezTo>
                <a:cubicBezTo>
                  <a:pt x="53493" y="147446"/>
                  <a:pt x="68108" y="149111"/>
                  <a:pt x="72197" y="150019"/>
                </a:cubicBezTo>
                <a:cubicBezTo>
                  <a:pt x="74647" y="150563"/>
                  <a:pt x="76960" y="151606"/>
                  <a:pt x="79341" y="152400"/>
                </a:cubicBezTo>
                <a:cubicBezTo>
                  <a:pt x="100772" y="151606"/>
                  <a:pt x="122390" y="152949"/>
                  <a:pt x="143635" y="150019"/>
                </a:cubicBezTo>
                <a:cubicBezTo>
                  <a:pt x="146470" y="149628"/>
                  <a:pt x="147927" y="145698"/>
                  <a:pt x="148397" y="142875"/>
                </a:cubicBezTo>
                <a:cubicBezTo>
                  <a:pt x="149547" y="135974"/>
                  <a:pt x="143045" y="133752"/>
                  <a:pt x="138872" y="130969"/>
                </a:cubicBezTo>
                <a:cubicBezTo>
                  <a:pt x="132887" y="113012"/>
                  <a:pt x="140961" y="135146"/>
                  <a:pt x="131728" y="116682"/>
                </a:cubicBezTo>
                <a:cubicBezTo>
                  <a:pt x="126357" y="105941"/>
                  <a:pt x="133117" y="112632"/>
                  <a:pt x="124585" y="102394"/>
                </a:cubicBezTo>
                <a:cubicBezTo>
                  <a:pt x="122429" y="99807"/>
                  <a:pt x="118624" y="98403"/>
                  <a:pt x="117441" y="95250"/>
                </a:cubicBezTo>
                <a:cubicBezTo>
                  <a:pt x="116047" y="91534"/>
                  <a:pt x="119028" y="90884"/>
                  <a:pt x="119822" y="85725"/>
                </a:cubicBezTo>
                <a:close/>
              </a:path>
            </a:pathLst>
          </a:custGeom>
          <a:noFill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Блок-схема: узел 44"/>
          <p:cNvSpPr/>
          <p:nvPr/>
        </p:nvSpPr>
        <p:spPr>
          <a:xfrm>
            <a:off x="3923936" y="6118175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 стрелкой 45"/>
          <p:cNvCxnSpPr/>
          <p:nvPr/>
        </p:nvCxnSpPr>
        <p:spPr>
          <a:xfrm flipH="1">
            <a:off x="3969659" y="4869166"/>
            <a:ext cx="721563" cy="124900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5" name="Блок-схема: узел 54"/>
          <p:cNvSpPr/>
          <p:nvPr/>
        </p:nvSpPr>
        <p:spPr>
          <a:xfrm>
            <a:off x="3756507" y="4755255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6" name="Прямая со стрелкой 55"/>
          <p:cNvCxnSpPr/>
          <p:nvPr/>
        </p:nvCxnSpPr>
        <p:spPr>
          <a:xfrm flipH="1" flipV="1">
            <a:off x="3802217" y="4773377"/>
            <a:ext cx="895909" cy="5709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59" name="Блок-схема: узел 58"/>
          <p:cNvSpPr/>
          <p:nvPr/>
        </p:nvSpPr>
        <p:spPr>
          <a:xfrm>
            <a:off x="2824878" y="5269550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0" name="Прямая со стрелкой 59"/>
          <p:cNvCxnSpPr>
            <a:endCxn id="59" idx="6"/>
          </p:cNvCxnSpPr>
          <p:nvPr/>
        </p:nvCxnSpPr>
        <p:spPr>
          <a:xfrm flipH="1">
            <a:off x="2870596" y="4835964"/>
            <a:ext cx="1827540" cy="45714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61" name="Прямая со стрелкой 60"/>
          <p:cNvCxnSpPr/>
          <p:nvPr/>
        </p:nvCxnSpPr>
        <p:spPr>
          <a:xfrm flipH="1" flipV="1">
            <a:off x="2673508" y="4776794"/>
            <a:ext cx="1949959" cy="5917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63" name="Блок-схема: узел 62"/>
          <p:cNvSpPr/>
          <p:nvPr/>
        </p:nvSpPr>
        <p:spPr>
          <a:xfrm>
            <a:off x="2627796" y="4763186"/>
            <a:ext cx="45719" cy="47135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Блок-схема: узел 66"/>
          <p:cNvSpPr/>
          <p:nvPr/>
        </p:nvSpPr>
        <p:spPr>
          <a:xfrm>
            <a:off x="7956388" y="6165311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8" name="Прямая со стрелкой 67"/>
          <p:cNvCxnSpPr>
            <a:stCxn id="79" idx="6"/>
          </p:cNvCxnSpPr>
          <p:nvPr/>
        </p:nvCxnSpPr>
        <p:spPr>
          <a:xfrm>
            <a:off x="4743844" y="4830465"/>
            <a:ext cx="3212532" cy="133484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77" name="Блок-схема: узел 76"/>
          <p:cNvSpPr/>
          <p:nvPr/>
        </p:nvSpPr>
        <p:spPr>
          <a:xfrm>
            <a:off x="3131851" y="4929743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8" name="Прямая со стрелкой 77"/>
          <p:cNvCxnSpPr>
            <a:stCxn id="2" idx="84"/>
          </p:cNvCxnSpPr>
          <p:nvPr/>
        </p:nvCxnSpPr>
        <p:spPr>
          <a:xfrm flipH="1">
            <a:off x="3177570" y="4833937"/>
            <a:ext cx="1465879" cy="11865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81" name="Блок-схема: узел 80"/>
          <p:cNvSpPr/>
          <p:nvPr/>
        </p:nvSpPr>
        <p:spPr>
          <a:xfrm>
            <a:off x="3059844" y="4998958"/>
            <a:ext cx="45719" cy="4571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2" name="Прямая со стрелкой 81"/>
          <p:cNvCxnSpPr/>
          <p:nvPr/>
        </p:nvCxnSpPr>
        <p:spPr>
          <a:xfrm flipH="1">
            <a:off x="3443473" y="4830465"/>
            <a:ext cx="1200537" cy="154235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97" name="Прямая со стрелкой 96"/>
          <p:cNvCxnSpPr/>
          <p:nvPr/>
        </p:nvCxnSpPr>
        <p:spPr>
          <a:xfrm flipH="1">
            <a:off x="3107904" y="4841084"/>
            <a:ext cx="1515570" cy="18515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98" name="Прямоугольник 97"/>
          <p:cNvSpPr/>
          <p:nvPr/>
        </p:nvSpPr>
        <p:spPr>
          <a:xfrm>
            <a:off x="2048915" y="2195572"/>
            <a:ext cx="4464496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Экспорт – </a:t>
            </a:r>
            <a:r>
              <a:rPr lang="ru-RU" b="1" dirty="0" smtClean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1 616, млн. </a:t>
            </a:r>
            <a:r>
              <a:rPr lang="ru-RU" b="1" dirty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долларов США</a:t>
            </a:r>
            <a:r>
              <a:rPr lang="ru-RU" b="1" dirty="0" smtClean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10C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2195746" y="1619508"/>
            <a:ext cx="4170853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Импорт – </a:t>
            </a:r>
            <a:r>
              <a:rPr lang="ru-RU" b="1" dirty="0" smtClean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168,8 </a:t>
            </a:r>
            <a:r>
              <a:rPr lang="ru-RU" b="1" dirty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долларов США</a:t>
            </a:r>
            <a:r>
              <a:rPr lang="en-US" b="1" dirty="0" smtClean="0">
                <a:solidFill>
                  <a:srgbClr val="010C5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>
              <a:solidFill>
                <a:srgbClr val="010C5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36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30201" y="908720"/>
            <a:ext cx="89201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Структура внешнеторгового оборота Республики Коми за 2015 год</a:t>
            </a: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073226136"/>
              </p:ext>
            </p:extLst>
          </p:nvPr>
        </p:nvGraphicFramePr>
        <p:xfrm>
          <a:off x="0" y="1340768"/>
          <a:ext cx="8920110" cy="5487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56280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tda001\Desktop\торлопов doc (AIR)\Корея\Корея 16.03.2015\ПРЕЗЕНТАЦИЯ\ШАБЛОН\шаблон_стр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8413" cy="6864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12905" y="980728"/>
            <a:ext cx="9252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Сферы экономической деятельности с участием иностранных инвесторов</a:t>
            </a:r>
          </a:p>
        </p:txBody>
      </p:sp>
      <p:sp>
        <p:nvSpPr>
          <p:cNvPr id="2" name="Стрелка вниз 1"/>
          <p:cNvSpPr/>
          <p:nvPr/>
        </p:nvSpPr>
        <p:spPr>
          <a:xfrm>
            <a:off x="785343" y="1916832"/>
            <a:ext cx="936104" cy="846211"/>
          </a:xfrm>
          <a:prstGeom prst="downArrow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940410" y="1916832"/>
            <a:ext cx="936104" cy="846212"/>
          </a:xfrm>
          <a:prstGeom prst="downArrow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223584" y="1916831"/>
            <a:ext cx="936104" cy="812701"/>
          </a:xfrm>
          <a:prstGeom prst="downArrow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7451459" y="1916831"/>
            <a:ext cx="936104" cy="812701"/>
          </a:xfrm>
          <a:prstGeom prst="downArrow">
            <a:avLst/>
          </a:prstGeom>
          <a:ln>
            <a:noFill/>
          </a:ln>
          <a:effectLst>
            <a:glow rad="63500">
              <a:schemeClr val="accent4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804248" y="2832374"/>
            <a:ext cx="2339752" cy="1152128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624042" y="2844379"/>
            <a:ext cx="2101324" cy="1152128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57800" y="2844379"/>
            <a:ext cx="2101324" cy="1152128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5551" y="2815804"/>
            <a:ext cx="2101324" cy="1152128"/>
          </a:xfrm>
          <a:prstGeom prst="round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34105" y="2910111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Добыча </a:t>
            </a:r>
            <a:r>
              <a:rPr lang="ru-RU" b="1" dirty="0">
                <a:latin typeface="Arial Black" pitchFamily="34" charset="0"/>
              </a:rPr>
              <a:t>полезных ископаемых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453122" y="2930203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Операции </a:t>
            </a:r>
            <a:r>
              <a:rPr lang="ru-RU" b="1" dirty="0">
                <a:latin typeface="Arial Black" pitchFamily="34" charset="0"/>
              </a:rPr>
              <a:t>с недвижимым имуществом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4719528" y="2910111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Arial Black" pitchFamily="34" charset="0"/>
              </a:rPr>
              <a:t>Оптовая </a:t>
            </a:r>
            <a:r>
              <a:rPr lang="ru-RU" b="1" dirty="0">
                <a:latin typeface="Arial Black" pitchFamily="34" charset="0"/>
              </a:rPr>
              <a:t>и </a:t>
            </a:r>
            <a:r>
              <a:rPr lang="ru-RU" b="1" dirty="0" smtClean="0">
                <a:latin typeface="Arial Black" pitchFamily="34" charset="0"/>
              </a:rPr>
              <a:t>розничная торговля</a:t>
            </a:r>
            <a:endParaRPr lang="ru-RU" b="1" dirty="0">
              <a:latin typeface="Arial Black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04248" y="3051076"/>
            <a:ext cx="2339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Arial Black" pitchFamily="34" charset="0"/>
              </a:rPr>
              <a:t>Обрабатывающие производства </a:t>
            </a:r>
            <a:endParaRPr lang="ru-RU" sz="1600" b="1" dirty="0">
              <a:latin typeface="Arial Black" pitchFamily="34" charset="0"/>
            </a:endParaRPr>
          </a:p>
        </p:txBody>
      </p:sp>
      <p:pic>
        <p:nvPicPr>
          <p:cNvPr id="12290" name="Picture 2" descr="U:\003_Министерство_экономического_развития_РК\Отдел ИПиГЧП\Презентационные материалы\Фотобаза\ФОТОБАЗА-важно полная\Лукойл\Луч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551" y="4059188"/>
            <a:ext cx="2101323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Новости недвижимости. Недвижимость Украины и Киева на Mirkvartir.ua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573" y="4102006"/>
            <a:ext cx="2132213" cy="1919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U:\003_Министерство_экономического_развития_РК\Отдел ИПиГЧП\Презентационные материалы\Фотобаза\ФОТОБАЗА-важно полная\dsc_0061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7112" y="4112138"/>
            <a:ext cx="2135185" cy="18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7" name="Picture 9" descr="U:\003_Министерство_экономического_развития_РК\Отдел ИПиГЧП\Презентационные материалы\Фотобаза\ФОТОБАЗА-важно полная\еще машина-тиссью групп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0075" y="4102006"/>
            <a:ext cx="2218429" cy="1838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2143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3" y="0"/>
            <a:ext cx="91808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595855" y="875523"/>
            <a:ext cx="84406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Результаты международного сотрудничества</a:t>
            </a:r>
          </a:p>
        </p:txBody>
      </p:sp>
      <p:pic>
        <p:nvPicPr>
          <p:cNvPr id="7" name="Picture 7" descr="DSC_002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3" t="31655" r="4845" b="698"/>
          <a:stretch/>
        </p:blipFill>
        <p:spPr bwMode="auto">
          <a:xfrm>
            <a:off x="6261938" y="4557125"/>
            <a:ext cx="2774558" cy="19442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U:\003_Министерство_экономического_развития_РК\Отдел ИПиГЧП\Презентационные материалы\Фотобаза\ФОТОБАЗА-важно полная\Лукойл\ЦИСТЕРНЫ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57125"/>
            <a:ext cx="2736304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Users\kks001\Pictures\лесозавод №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557125"/>
            <a:ext cx="2808312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Скругленный прямоугольник 1"/>
          <p:cNvSpPr/>
          <p:nvPr/>
        </p:nvSpPr>
        <p:spPr>
          <a:xfrm>
            <a:off x="149193" y="1412776"/>
            <a:ext cx="2694615" cy="2112235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Arial Black" panose="020B0A04020102020204" pitchFamily="34" charset="0"/>
              </a:rPr>
              <a:t>Строительство завода по переработке нефти и газа</a:t>
            </a:r>
          </a:p>
          <a:p>
            <a:pPr algn="ctr"/>
            <a:r>
              <a:rPr lang="ru-RU" sz="1600" b="1" dirty="0" smtClean="0">
                <a:latin typeface="Arial Black" panose="020B0A04020102020204" pitchFamily="34" charset="0"/>
              </a:rPr>
              <a:t>(ООО «Енисей»)</a:t>
            </a:r>
            <a:endParaRPr lang="ru-RU" sz="1600" b="1" dirty="0">
              <a:latin typeface="Arial Black" panose="020B0A04020102020204" pitchFamily="34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987824" y="1412776"/>
            <a:ext cx="2994017" cy="2097173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 Black" panose="020B0A04020102020204" pitchFamily="34" charset="0"/>
              </a:rPr>
              <a:t>Завод по производству конструктивных элементов деревянного домостроения (ООО «Лесозавод № 1» филиал «</a:t>
            </a:r>
            <a:r>
              <a:rPr lang="ru-RU" sz="1400" b="1" dirty="0" err="1" smtClean="0">
                <a:latin typeface="Arial Black" panose="020B0A04020102020204" pitchFamily="34" charset="0"/>
              </a:rPr>
              <a:t>Уайтси</a:t>
            </a:r>
            <a:r>
              <a:rPr lang="ru-RU" sz="1400" b="1" dirty="0" smtClean="0">
                <a:latin typeface="Arial Black" panose="020B0A04020102020204" pitchFamily="34" charset="0"/>
              </a:rPr>
              <a:t> лимитед»)</a:t>
            </a:r>
            <a:endParaRPr lang="ru-RU" sz="1400" b="1" dirty="0">
              <a:latin typeface="Arial Black" panose="020B0A04020102020204" pitchFamily="34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1172464" y="3645025"/>
            <a:ext cx="648072" cy="744081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трелка вниз 4"/>
          <p:cNvSpPr/>
          <p:nvPr/>
        </p:nvSpPr>
        <p:spPr>
          <a:xfrm>
            <a:off x="4054314" y="3645024"/>
            <a:ext cx="675331" cy="744081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56176" y="1427838"/>
            <a:ext cx="2987824" cy="2217188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Arial Black" panose="020B0A04020102020204" pitchFamily="34" charset="0"/>
              </a:rPr>
              <a:t>Создание лесоперерабатывающих производств, </a:t>
            </a:r>
            <a:r>
              <a:rPr lang="ru-RU" sz="1400" b="1" dirty="0">
                <a:latin typeface="Arial Black" panose="020B0A04020102020204" pitchFamily="34" charset="0"/>
              </a:rPr>
              <a:t>инфраструктуры (ОАО «</a:t>
            </a:r>
            <a:r>
              <a:rPr lang="ru-RU" sz="1400" b="1" dirty="0" err="1">
                <a:latin typeface="Arial Black" panose="020B0A04020102020204" pitchFamily="34" charset="0"/>
              </a:rPr>
              <a:t>Монди</a:t>
            </a:r>
            <a:r>
              <a:rPr lang="ru-RU" sz="1400" b="1" dirty="0">
                <a:latin typeface="Arial Black" panose="020B0A04020102020204" pitchFamily="34" charset="0"/>
              </a:rPr>
              <a:t> </a:t>
            </a:r>
            <a:r>
              <a:rPr lang="ru-RU" sz="1400" b="1" dirty="0" smtClean="0">
                <a:latin typeface="Arial Black" panose="020B0A04020102020204" pitchFamily="34" charset="0"/>
              </a:rPr>
              <a:t>СЛПК», ООО «Азимут», ООО «</a:t>
            </a:r>
            <a:r>
              <a:rPr lang="ru-RU" sz="1400" b="1" dirty="0" err="1" smtClean="0">
                <a:latin typeface="Arial Black" panose="020B0A04020102020204" pitchFamily="34" charset="0"/>
              </a:rPr>
              <a:t>ПечораЭнергоРесурс</a:t>
            </a:r>
            <a:r>
              <a:rPr lang="ru-RU" sz="1400" b="1" dirty="0" smtClean="0">
                <a:latin typeface="Arial Black" panose="020B0A04020102020204" pitchFamily="34" charset="0"/>
              </a:rPr>
              <a:t>», ООО «</a:t>
            </a:r>
            <a:r>
              <a:rPr lang="ru-RU" sz="1400" b="1" dirty="0" err="1" smtClean="0">
                <a:latin typeface="Arial Black" panose="020B0A04020102020204" pitchFamily="34" charset="0"/>
              </a:rPr>
              <a:t>СевЛесПил</a:t>
            </a:r>
            <a:r>
              <a:rPr lang="ru-RU" sz="1400" b="1" dirty="0" smtClean="0">
                <a:latin typeface="Arial Black" panose="020B0A04020102020204" pitchFamily="34" charset="0"/>
              </a:rPr>
              <a:t>»)</a:t>
            </a:r>
            <a:endParaRPr lang="ru-RU" sz="1400" b="1" dirty="0">
              <a:latin typeface="Arial Black" panose="020B0A04020102020204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7452320" y="3741037"/>
            <a:ext cx="576064" cy="744081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145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3" y="0"/>
            <a:ext cx="91808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482057" y="836712"/>
            <a:ext cx="860653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Перспективные направления сотрудничества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66216" y="2636913"/>
            <a:ext cx="2101528" cy="1181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Промышленность 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транспорт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11760" y="2643784"/>
            <a:ext cx="2071018" cy="1181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социальной сферы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трелка вниз 3"/>
          <p:cNvSpPr/>
          <p:nvPr/>
        </p:nvSpPr>
        <p:spPr>
          <a:xfrm>
            <a:off x="792475" y="1484784"/>
            <a:ext cx="936103" cy="108012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низ 14"/>
          <p:cNvSpPr/>
          <p:nvPr/>
        </p:nvSpPr>
        <p:spPr>
          <a:xfrm>
            <a:off x="2979219" y="1484784"/>
            <a:ext cx="936103" cy="108012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716016" y="2643784"/>
            <a:ext cx="2071018" cy="1181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и туризм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 вниз 16"/>
          <p:cNvSpPr/>
          <p:nvPr/>
        </p:nvSpPr>
        <p:spPr>
          <a:xfrm>
            <a:off x="5283475" y="1484784"/>
            <a:ext cx="936103" cy="108012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7475882" y="1484784"/>
            <a:ext cx="936103" cy="1080120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6906563" y="2643784"/>
            <a:ext cx="2071018" cy="118107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Сельское хозяйство</a:t>
            </a:r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" name="Picture 13" descr="поезд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50" y="3933056"/>
            <a:ext cx="2088394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Users\kks001\Documents\КОВАЛЁВ К.С\ФОТОБАЗА-важно полная\Лукойл\УПСВ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50" y="5157193"/>
            <a:ext cx="2016386" cy="12775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kks001\Documents\КОВАЛЁВ К.С\МИНЭК\!!! 2014 ГОД АРХИВ\!!! Поручения ЗГРК\Буров\531 572-Б Запрос Минрегиона_23.04.2014\Аг-во по туризму\фото\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8376" y="4005064"/>
            <a:ext cx="2071018" cy="1584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 descr="C:\Users\kks001\Documents\КОВАЛЁВ К.С\ФОТОБАЗА-важно полная\сети-рыба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563" y="5310524"/>
            <a:ext cx="2060290" cy="11241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1" name="Picture 7" descr="C:\Users\kks001\Documents\КОВАЛЁВ К.С\ФОТОБАЗА-важно полная\_DSC460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6563" y="4005066"/>
            <a:ext cx="2071018" cy="13054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3489" y="4005066"/>
            <a:ext cx="2081808" cy="1561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645545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tda001\Desktop\торлопов doc (AIR)\Корея\Корея 16.03.2015\ПРЕЗЕНТАЦИЯ\ШАБЛОН\шаблон_стр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" y="1779"/>
            <a:ext cx="9141628" cy="6856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172521" y="962526"/>
            <a:ext cx="88937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Государственная поддержка инвестиционной деятельности</a:t>
            </a:r>
          </a:p>
        </p:txBody>
      </p:sp>
      <p:graphicFrame>
        <p:nvGraphicFramePr>
          <p:cNvPr id="2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314365"/>
              </p:ext>
            </p:extLst>
          </p:nvPr>
        </p:nvGraphicFramePr>
        <p:xfrm>
          <a:off x="5076056" y="2566342"/>
          <a:ext cx="3384377" cy="16547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1" t="16167" r="50263" b="5341"/>
          <a:stretch/>
        </p:blipFill>
        <p:spPr bwMode="auto">
          <a:xfrm>
            <a:off x="5796136" y="1909647"/>
            <a:ext cx="3240361" cy="4248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1" name="Text Box 29"/>
          <p:cNvSpPr txBox="1">
            <a:spLocks noChangeArrowheads="1"/>
          </p:cNvSpPr>
          <p:nvPr/>
        </p:nvSpPr>
        <p:spPr bwMode="auto">
          <a:xfrm>
            <a:off x="389879" y="2132123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ru-RU" altLang="ru-RU" sz="2800" dirty="0"/>
              <a:t> </a:t>
            </a:r>
          </a:p>
        </p:txBody>
      </p:sp>
      <p:sp>
        <p:nvSpPr>
          <p:cNvPr id="22" name="Text Box 29"/>
          <p:cNvSpPr txBox="1">
            <a:spLocks noChangeArrowheads="1"/>
          </p:cNvSpPr>
          <p:nvPr/>
        </p:nvSpPr>
        <p:spPr bwMode="auto">
          <a:xfrm>
            <a:off x="362123" y="3168279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ru-RU" altLang="ru-RU" sz="2800" dirty="0"/>
              <a:t> </a:t>
            </a:r>
          </a:p>
        </p:txBody>
      </p:sp>
      <p:sp>
        <p:nvSpPr>
          <p:cNvPr id="23" name="Text Box 29"/>
          <p:cNvSpPr txBox="1">
            <a:spLocks noChangeArrowheads="1"/>
          </p:cNvSpPr>
          <p:nvPr/>
        </p:nvSpPr>
        <p:spPr bwMode="auto">
          <a:xfrm>
            <a:off x="330670" y="4221088"/>
            <a:ext cx="5048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ru-RU" altLang="ru-RU" sz="2800" dirty="0"/>
              <a:t> </a:t>
            </a:r>
          </a:p>
        </p:txBody>
      </p:sp>
      <p:sp>
        <p:nvSpPr>
          <p:cNvPr id="24" name="Text Box 29"/>
          <p:cNvSpPr txBox="1">
            <a:spLocks noChangeArrowheads="1"/>
          </p:cNvSpPr>
          <p:nvPr/>
        </p:nvSpPr>
        <p:spPr bwMode="auto">
          <a:xfrm>
            <a:off x="330668" y="5426060"/>
            <a:ext cx="50482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itchFamily="2" charset="2"/>
              <a:buChar char="ü"/>
            </a:pPr>
            <a:r>
              <a:rPr lang="ru-RU" altLang="ru-RU" sz="2800" dirty="0"/>
              <a:t> </a:t>
            </a:r>
          </a:p>
        </p:txBody>
      </p:sp>
      <p:sp>
        <p:nvSpPr>
          <p:cNvPr id="26" name="Прямоугольник 25"/>
          <p:cNvSpPr/>
          <p:nvPr/>
        </p:nvSpPr>
        <p:spPr>
          <a:xfrm>
            <a:off x="1018477" y="2060848"/>
            <a:ext cx="4536505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Закон Республики Коми «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Об </a:t>
            </a:r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инвестиционной деятельности 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на территории Республики Коми»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18477" y="3015887"/>
            <a:ext cx="4536505" cy="86409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Закон Республики Коми «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О государственно-частном партнерстве в Республике Коми»</a:t>
            </a:r>
            <a:endParaRPr lang="ru-RU" sz="1400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18477" y="4025950"/>
            <a:ext cx="4536505" cy="114768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Закон Республики Коми «О государственной поддержке деятельности технологических и индустриальных парков в Республике Коми»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1018477" y="5353810"/>
            <a:ext cx="4517801" cy="7605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400" dirty="0">
                <a:solidFill>
                  <a:schemeClr val="tx1"/>
                </a:solidFill>
                <a:latin typeface="Arial Black" pitchFamily="34" charset="0"/>
              </a:rPr>
              <a:t>Закон Республики Коми «О налоговых льготах на территории Республики </a:t>
            </a:r>
            <a:r>
              <a:rPr lang="ru-RU" sz="1400" dirty="0" smtClean="0">
                <a:solidFill>
                  <a:schemeClr val="tx1"/>
                </a:solidFill>
                <a:latin typeface="Arial Black" pitchFamily="34" charset="0"/>
              </a:rPr>
              <a:t>Коми»</a:t>
            </a:r>
            <a:endParaRPr lang="ru-RU" sz="1400" dirty="0">
              <a:solidFill>
                <a:schemeClr val="tx1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923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tda001\Desktop\торлопов doc (AIR)\Корея\Корея 16.03.2015\ПРЕЗЕНТАЦИЯ\ШАБЛОН\шаблон_стр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00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3" name="TextBox 6"/>
          <p:cNvSpPr txBox="1">
            <a:spLocks noChangeArrowheads="1"/>
          </p:cNvSpPr>
          <p:nvPr/>
        </p:nvSpPr>
        <p:spPr bwMode="auto">
          <a:xfrm>
            <a:off x="16406" y="980728"/>
            <a:ext cx="91565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Формы государственной поддержки инвестиционной деятельности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383683" y="2060848"/>
            <a:ext cx="5526656" cy="4050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субсидирование части </a:t>
            </a:r>
            <a:r>
              <a:rPr lang="ru-RU" sz="1600" dirty="0">
                <a:latin typeface="Arial Black" pitchFamily="34" charset="0"/>
                <a:cs typeface="Arial" panose="020B0604020202020204" pitchFamily="34" charset="0"/>
              </a:rPr>
              <a:t>затрат, связанных с реализацией на территории Республики Коми инвестиционных </a:t>
            </a: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проектов</a:t>
            </a:r>
            <a:endParaRPr lang="en-US" sz="1600" dirty="0">
              <a:latin typeface="Arial Black" pitchFamily="34" charset="0"/>
              <a:cs typeface="Arial" panose="020B0604020202020204" pitchFamily="34" charset="0"/>
            </a:endParaRPr>
          </a:p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налоговые льготы</a:t>
            </a:r>
            <a:endParaRPr lang="en-US" sz="1600" dirty="0" smtClean="0">
              <a:latin typeface="Arial Black" pitchFamily="34" charset="0"/>
              <a:cs typeface="Arial" panose="020B0604020202020204" pitchFamily="34" charset="0"/>
            </a:endParaRPr>
          </a:p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инвестиционные </a:t>
            </a:r>
            <a:r>
              <a:rPr lang="ru-RU" sz="1600" dirty="0">
                <a:latin typeface="Arial Black" pitchFamily="34" charset="0"/>
                <a:cs typeface="Arial" panose="020B0604020202020204" pitchFamily="34" charset="0"/>
              </a:rPr>
              <a:t>налоговые </a:t>
            </a: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кредиты</a:t>
            </a:r>
            <a:endParaRPr lang="en-US" sz="1600" dirty="0" smtClean="0">
              <a:latin typeface="Arial Black" pitchFamily="34" charset="0"/>
              <a:cs typeface="Arial" panose="020B0604020202020204" pitchFamily="34" charset="0"/>
            </a:endParaRPr>
          </a:p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государственные </a:t>
            </a:r>
            <a:r>
              <a:rPr lang="ru-RU" sz="1600" dirty="0">
                <a:latin typeface="Arial Black" pitchFamily="34" charset="0"/>
                <a:cs typeface="Arial" panose="020B0604020202020204" pitchFamily="34" charset="0"/>
              </a:rPr>
              <a:t>гарантии Республики </a:t>
            </a: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Коми</a:t>
            </a:r>
            <a:endParaRPr lang="en-US" sz="1600" dirty="0" smtClean="0">
              <a:latin typeface="Arial Black" pitchFamily="34" charset="0"/>
              <a:cs typeface="Arial" panose="020B0604020202020204" pitchFamily="34" charset="0"/>
            </a:endParaRPr>
          </a:p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административная поддержка</a:t>
            </a:r>
            <a:endParaRPr lang="en-US" sz="1600" dirty="0" smtClean="0">
              <a:latin typeface="Arial Black" pitchFamily="34" charset="0"/>
              <a:cs typeface="Arial" panose="020B0604020202020204" pitchFamily="34" charset="0"/>
            </a:endParaRPr>
          </a:p>
          <a:p>
            <a:pPr marL="342900" lvl="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информационно-организационное </a:t>
            </a:r>
            <a:r>
              <a:rPr lang="ru-RU" sz="1600" dirty="0">
                <a:latin typeface="Arial Black" pitchFamily="34" charset="0"/>
                <a:cs typeface="Arial" panose="020B0604020202020204" pitchFamily="34" charset="0"/>
              </a:rPr>
              <a:t>и консультационное содействие </a:t>
            </a:r>
            <a:r>
              <a:rPr lang="ru-RU" sz="1600" dirty="0" smtClean="0">
                <a:latin typeface="Arial Black" pitchFamily="34" charset="0"/>
                <a:cs typeface="Arial" panose="020B0604020202020204" pitchFamily="34" charset="0"/>
              </a:rPr>
              <a:t>инвесторам</a:t>
            </a:r>
          </a:p>
          <a:p>
            <a:pPr marL="342900" indent="-34290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1600" dirty="0">
                <a:latin typeface="Arial Black" pitchFamily="34" charset="0"/>
                <a:cs typeface="Arial" panose="020B0604020202020204" pitchFamily="34" charset="0"/>
              </a:rPr>
              <a:t>предоставление земельных участков в аренду без торгов</a:t>
            </a:r>
            <a:endParaRPr lang="en-US" sz="1600" dirty="0">
              <a:latin typeface="Arial Black" pitchFamily="34" charset="0"/>
              <a:cs typeface="Arial" panose="020B0604020202020204" pitchFamily="34" charset="0"/>
            </a:endParaRPr>
          </a:p>
          <a:p>
            <a:pPr lvl="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</a:pPr>
            <a:endParaRPr lang="en-US" sz="1600" dirty="0" smtClean="0">
              <a:latin typeface="Arial Black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468" y="2636912"/>
            <a:ext cx="2616823" cy="2317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0010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tda001\Desktop\торлопов doc (AIR)\Корея\Корея 16.03.2015\ПРЕЗЕНТАЦИЯ\ШАБЛОН\шаблон_стр6-0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27384"/>
            <a:ext cx="9172212" cy="6879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407987" y="908720"/>
            <a:ext cx="8558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Налоговые льготы инвесторам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07505" y="4321176"/>
            <a:ext cx="47176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Льготная налоговая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ставка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17,8-18,2%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(стандартная ставка – 20%)</a:t>
            </a: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4716025" y="4341813"/>
            <a:ext cx="446115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Льготная налоговая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ставка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1,9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-2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,0%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(стандартная ставка – 2,2%)</a:t>
            </a:r>
          </a:p>
        </p:txBody>
      </p:sp>
      <p:graphicFrame>
        <p:nvGraphicFramePr>
          <p:cNvPr id="2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48198731"/>
              </p:ext>
            </p:extLst>
          </p:nvPr>
        </p:nvGraphicFramePr>
        <p:xfrm>
          <a:off x="377797" y="1556799"/>
          <a:ext cx="4194212" cy="2448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" name="Диаграмма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556206"/>
              </p:ext>
            </p:extLst>
          </p:nvPr>
        </p:nvGraphicFramePr>
        <p:xfrm>
          <a:off x="4853561" y="1628801"/>
          <a:ext cx="4097678" cy="2533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Двойная стрелка влево/вправо 11"/>
          <p:cNvSpPr/>
          <p:nvPr/>
        </p:nvSpPr>
        <p:spPr>
          <a:xfrm>
            <a:off x="3779922" y="3491289"/>
            <a:ext cx="2592388" cy="585788"/>
          </a:xfrm>
          <a:prstGeom prst="leftRightArrow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  <a:latin typeface="Arial Black" pitchFamily="34" charset="0"/>
              </a:rPr>
              <a:t>Освобождение</a:t>
            </a:r>
            <a:endParaRPr lang="ru-RU" dirty="0">
              <a:solidFill>
                <a:schemeClr val="tx1"/>
              </a:solidFill>
              <a:latin typeface="Arial Black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443496" y="5478470"/>
            <a:ext cx="62760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dirty="0"/>
              <a:t>Срок предоставления льгот по каждому налогу: до 5 лет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01540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7106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AutoShape 15"/>
          <p:cNvSpPr>
            <a:spLocks noChangeArrowheads="1"/>
          </p:cNvSpPr>
          <p:nvPr/>
        </p:nvSpPr>
        <p:spPr bwMode="auto">
          <a:xfrm>
            <a:off x="1054101" y="979490"/>
            <a:ext cx="7561262" cy="1282700"/>
          </a:xfrm>
          <a:prstGeom prst="roundRect">
            <a:avLst>
              <a:gd name="adj" fmla="val 15116"/>
            </a:avLst>
          </a:prstGeom>
          <a:solidFill>
            <a:schemeClr val="accent2">
              <a:lumMod val="60000"/>
              <a:lumOff val="40000"/>
            </a:schemeClr>
          </a:solidFill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90000" tIns="46800" rIns="90000" bIns="46800" anchor="ctr"/>
          <a:lstStyle>
            <a:lvl1pPr defTabSz="449263" eaLnBrk="0" hangingPunct="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lnSpc>
                <a:spcPct val="101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 smtClean="0">
                <a:solidFill>
                  <a:schemeClr val="bg2">
                    <a:lumMod val="25000"/>
                  </a:schemeClr>
                </a:solidFill>
                <a:latin typeface="Arial Black" panose="020B0A04020102020204" pitchFamily="34" charset="0"/>
              </a:rPr>
              <a:t>Постоянное представительство Республики Коми при Президенте Российской Федерации</a:t>
            </a:r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auto">
          <a:xfrm rot="5400000">
            <a:off x="1556546" y="2096296"/>
            <a:ext cx="433387" cy="790574"/>
          </a:xfrm>
          <a:prstGeom prst="rightArrow">
            <a:avLst>
              <a:gd name="adj1" fmla="val 50000"/>
              <a:gd name="adj2" fmla="val 39500"/>
            </a:avLst>
          </a:prstGeom>
          <a:solidFill>
            <a:srgbClr val="3366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 rot="5400000">
            <a:off x="4537078" y="2095502"/>
            <a:ext cx="431800" cy="790574"/>
          </a:xfrm>
          <a:prstGeom prst="rightArrow">
            <a:avLst>
              <a:gd name="adj1" fmla="val 50000"/>
              <a:gd name="adj2" fmla="val 39500"/>
            </a:avLst>
          </a:prstGeom>
          <a:solidFill>
            <a:srgbClr val="3366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7" name="AutoShape 13"/>
          <p:cNvSpPr>
            <a:spLocks noChangeArrowheads="1"/>
          </p:cNvSpPr>
          <p:nvPr/>
        </p:nvSpPr>
        <p:spPr bwMode="auto">
          <a:xfrm rot="5400000">
            <a:off x="7630320" y="2096296"/>
            <a:ext cx="433387" cy="790574"/>
          </a:xfrm>
          <a:prstGeom prst="rightArrow">
            <a:avLst>
              <a:gd name="adj1" fmla="val 50000"/>
              <a:gd name="adj2" fmla="val 39500"/>
            </a:avLst>
          </a:prstGeom>
          <a:solidFill>
            <a:srgbClr val="336699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042989" y="2709864"/>
            <a:ext cx="7561262" cy="3455987"/>
          </a:xfrm>
          <a:prstGeom prst="round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90000" tIns="46800" rIns="90000" bIns="46800" anchor="ctr"/>
          <a:lstStyle/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1" dirty="0">
              <a:solidFill>
                <a:srgbClr val="006600"/>
              </a:solidFill>
            </a:endParaRPr>
          </a:p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smtClean="0">
                <a:solidFill>
                  <a:schemeClr val="tx1"/>
                </a:solidFill>
              </a:rPr>
              <a:t>г</a:t>
            </a:r>
            <a:r>
              <a:rPr lang="ru-RU" sz="2400" b="1" dirty="0">
                <a:solidFill>
                  <a:schemeClr val="tx1"/>
                </a:solidFill>
              </a:rPr>
              <a:t>. </a:t>
            </a:r>
            <a:r>
              <a:rPr lang="ru-RU" sz="2400" b="1" dirty="0" smtClean="0">
                <a:solidFill>
                  <a:schemeClr val="tx1"/>
                </a:solidFill>
              </a:rPr>
              <a:t>Москва, Волоколамское шоссе, д.62,                            </a:t>
            </a:r>
            <a:r>
              <a:rPr lang="ru-RU" sz="2400" b="1" dirty="0">
                <a:solidFill>
                  <a:schemeClr val="tx1"/>
                </a:solidFill>
              </a:rPr>
              <a:t>тел. </a:t>
            </a:r>
            <a:r>
              <a:rPr lang="ru-RU" sz="2400" b="1" dirty="0" smtClean="0">
                <a:solidFill>
                  <a:schemeClr val="tx1"/>
                </a:solidFill>
              </a:rPr>
              <a:t>8(495) 490-00-08,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>
                <a:solidFill>
                  <a:schemeClr val="tx1"/>
                </a:solidFill>
              </a:rPr>
              <a:t>сайт: </a:t>
            </a:r>
            <a:r>
              <a:rPr lang="en-US" sz="2400" b="1" dirty="0">
                <a:solidFill>
                  <a:schemeClr val="tx1"/>
                </a:solidFill>
                <a:hlinkClick r:id="rId3"/>
              </a:rPr>
              <a:t>http://pp.rkomi.ru</a:t>
            </a:r>
            <a:r>
              <a:rPr lang="en-US" sz="2400" b="1" dirty="0" smtClean="0">
                <a:solidFill>
                  <a:schemeClr val="tx1"/>
                </a:solidFill>
                <a:hlinkClick r:id="rId3"/>
              </a:rPr>
              <a:t>/</a:t>
            </a:r>
            <a:endParaRPr lang="en-US" sz="2400" b="1" dirty="0" smtClean="0">
              <a:solidFill>
                <a:schemeClr val="tx1"/>
              </a:solidFill>
            </a:endParaRPr>
          </a:p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err="1" smtClean="0">
                <a:solidFill>
                  <a:schemeClr val="tx1"/>
                </a:solidFill>
              </a:rPr>
              <a:t>Инвестпортал</a:t>
            </a: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dirty="0">
                <a:solidFill>
                  <a:schemeClr val="tx1"/>
                </a:solidFill>
              </a:rPr>
              <a:t>РК: </a:t>
            </a:r>
            <a:r>
              <a:rPr lang="en-US" sz="2400" b="1" dirty="0">
                <a:solidFill>
                  <a:schemeClr val="tx1"/>
                </a:solidFill>
                <a:hlinkClick r:id="rId4"/>
              </a:rPr>
              <a:t>www.invest.rkomi.ru</a:t>
            </a:r>
            <a:endParaRPr lang="ru-RU" sz="2400" b="1" dirty="0">
              <a:solidFill>
                <a:schemeClr val="tx1"/>
              </a:solidFill>
            </a:endParaRPr>
          </a:p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2400" b="1" dirty="0" err="1">
                <a:solidFill>
                  <a:schemeClr val="tx1"/>
                </a:solidFill>
              </a:rPr>
              <a:t>эл.адрес</a:t>
            </a:r>
            <a:r>
              <a:rPr lang="ru-RU" sz="2400" b="1" dirty="0">
                <a:solidFill>
                  <a:schemeClr val="tx1"/>
                </a:solidFill>
              </a:rPr>
              <a:t>: </a:t>
            </a:r>
            <a:r>
              <a:rPr lang="en-US" sz="2400" b="1" u="sng" dirty="0" smtClean="0">
                <a:hlinkClick r:id="rId5"/>
              </a:rPr>
              <a:t>info@pp.rkomi.ru</a:t>
            </a:r>
            <a:endParaRPr lang="en-US" sz="2400" b="1" dirty="0">
              <a:solidFill>
                <a:srgbClr val="006600"/>
              </a:solidFill>
            </a:endParaRPr>
          </a:p>
          <a:p>
            <a:pPr algn="ctr" defTabSz="449263">
              <a:lnSpc>
                <a:spcPct val="101000"/>
              </a:lnSpc>
              <a:buSzPct val="10000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sz="24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97447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" y="0"/>
            <a:ext cx="91738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3" name="Схема 22"/>
          <p:cNvGraphicFramePr/>
          <p:nvPr>
            <p:extLst>
              <p:ext uri="{D42A27DB-BD31-4B8C-83A1-F6EECF244321}">
                <p14:modId xmlns:p14="http://schemas.microsoft.com/office/powerpoint/2010/main" val="3787385868"/>
              </p:ext>
            </p:extLst>
          </p:nvPr>
        </p:nvGraphicFramePr>
        <p:xfrm>
          <a:off x="1" y="1373848"/>
          <a:ext cx="5292080" cy="512749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715219" y="836712"/>
            <a:ext cx="8318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Республика Коми</a:t>
            </a:r>
          </a:p>
        </p:txBody>
      </p:sp>
      <p:pic>
        <p:nvPicPr>
          <p:cNvPr id="12" name="Picture 4" descr="prjbanner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6137" y="1844829"/>
            <a:ext cx="3785932" cy="417645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2880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7349A84D-0341-449C-8811-35CD3C613D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23">
                                            <p:graphicEl>
                                              <a:dgm id="{7349A84D-0341-449C-8811-35CD3C613D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F9EF565D-DCD8-4D17-B6FF-AB5A080FCB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23">
                                            <p:graphicEl>
                                              <a:dgm id="{F9EF565D-DCD8-4D17-B6FF-AB5A080FCB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B7274DE8-7FE7-484E-835A-0BFE3685236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23">
                                            <p:graphicEl>
                                              <a:dgm id="{B7274DE8-7FE7-484E-835A-0BFE3685236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831A4D16-3199-426C-A5A9-3F25292D88E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23">
                                            <p:graphicEl>
                                              <a:dgm id="{831A4D16-3199-426C-A5A9-3F25292D88E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43B89811-FD0E-49EE-808E-4C05DC7F93E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50"/>
                                        <p:tgtEl>
                                          <p:spTgt spid="23">
                                            <p:graphicEl>
                                              <a:dgm id="{43B89811-FD0E-49EE-808E-4C05DC7F93E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CAC354D2-246B-4D69-9FDE-AF6A3BFA71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50"/>
                                        <p:tgtEl>
                                          <p:spTgt spid="23">
                                            <p:graphicEl>
                                              <a:dgm id="{CAC354D2-246B-4D69-9FDE-AF6A3BFA71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60F82444-F243-4247-AAD6-ED2646A75F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23">
                                            <p:graphicEl>
                                              <a:dgm id="{60F82444-F243-4247-AAD6-ED2646A75F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13075AE6-3D71-4166-8BAA-C1E593E310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50"/>
                                        <p:tgtEl>
                                          <p:spTgt spid="23">
                                            <p:graphicEl>
                                              <a:dgm id="{13075AE6-3D71-4166-8BAA-C1E593E310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7247D37F-B707-4E10-9C5D-FBB74076F3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250"/>
                                        <p:tgtEl>
                                          <p:spTgt spid="23">
                                            <p:graphicEl>
                                              <a:dgm id="{7247D37F-B707-4E10-9C5D-FBB74076F3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4E4CE3D2-5F5A-44EE-ADC2-431468901B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23">
                                            <p:graphicEl>
                                              <a:dgm id="{4E4CE3D2-5F5A-44EE-ADC2-431468901B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dgm id="{56FE2E8C-DA6D-417C-B247-92A6E65894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23">
                                            <p:graphicEl>
                                              <a:dgm id="{56FE2E8C-DA6D-417C-B247-92A6E65894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0"/>
            <a:ext cx="916981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10" descr="https://encrypted-tbn1.gstatic.com/images?q=tbn:ANd9GcTJqDbVe1_9aWn6GMQj20m3pQ5KYOs257CKSbAz1_jSYd2aTVrZa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165" y="5027628"/>
            <a:ext cx="24479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Скругленный прямоугольник 11"/>
          <p:cNvSpPr/>
          <p:nvPr/>
        </p:nvSpPr>
        <p:spPr>
          <a:xfrm>
            <a:off x="5724129" y="5064876"/>
            <a:ext cx="2757067" cy="1532477"/>
          </a:xfrm>
          <a:prstGeom prst="roundRect">
            <a:avLst>
              <a:gd name="adj" fmla="val 10000"/>
            </a:avLst>
          </a:prstGeom>
          <a:blipFill rotWithShape="1">
            <a:blip r:embed="rId5" cstate="print"/>
            <a:stretch>
              <a:fillRect/>
            </a:stretch>
          </a:blipFill>
          <a:ln>
            <a:noFill/>
          </a:ln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</p:sp>
      <p:sp>
        <p:nvSpPr>
          <p:cNvPr id="3081" name="TextBox 6"/>
          <p:cNvSpPr txBox="1">
            <a:spLocks noChangeArrowheads="1"/>
          </p:cNvSpPr>
          <p:nvPr/>
        </p:nvSpPr>
        <p:spPr bwMode="auto">
          <a:xfrm>
            <a:off x="107505" y="836712"/>
            <a:ext cx="90730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Конкурентные преимущества Республики Коми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3"/>
          <a:stretch/>
        </p:blipFill>
        <p:spPr>
          <a:xfrm>
            <a:off x="736864" y="4955621"/>
            <a:ext cx="2827035" cy="16417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</a:extLst>
        </p:spPr>
      </p:pic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736860" y="1604800"/>
            <a:ext cx="7940178" cy="3096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Социально-политическая и макроэкономическая стабильность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rgbClr val="143132"/>
                </a:solidFill>
              </a:rPr>
              <a:t>Высокая обеспеченность природными </a:t>
            </a:r>
            <a:r>
              <a:rPr lang="ru-RU" sz="1600" b="1" dirty="0" smtClean="0">
                <a:solidFill>
                  <a:srgbClr val="143132"/>
                </a:solidFill>
              </a:rPr>
              <a:t>ресурсами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Взвешенная </a:t>
            </a:r>
            <a:r>
              <a:rPr lang="ru-RU" sz="1600" b="1" dirty="0">
                <a:solidFill>
                  <a:srgbClr val="143132"/>
                </a:solidFill>
              </a:rPr>
              <a:t>экономическая и бюджетно-финансовая политика</a:t>
            </a:r>
          </a:p>
          <a:p>
            <a:pPr algn="just">
              <a:lnSpc>
                <a:spcPct val="80000"/>
              </a:lnSpc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 </a:t>
            </a:r>
            <a:endParaRPr lang="ru-RU" sz="1600" b="1" dirty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Рост </a:t>
            </a:r>
            <a:r>
              <a:rPr lang="ru-RU" sz="1600" b="1" dirty="0">
                <a:solidFill>
                  <a:srgbClr val="143132"/>
                </a:solidFill>
              </a:rPr>
              <a:t>ВРП и объемов промышленного производства </a:t>
            </a:r>
            <a:endParaRPr lang="ru-RU" sz="1600" b="1" dirty="0" smtClean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Законодательство</a:t>
            </a:r>
            <a:r>
              <a:rPr lang="ru-RU" sz="1600" b="1" dirty="0">
                <a:solidFill>
                  <a:srgbClr val="143132"/>
                </a:solidFill>
              </a:rPr>
              <a:t>, обеспечивающее поддержку инвесторов</a:t>
            </a:r>
          </a:p>
          <a:p>
            <a:pPr marL="342900" indent="-342900">
              <a:lnSpc>
                <a:spcPct val="80000"/>
              </a:lnSpc>
              <a:defRPr/>
            </a:pPr>
            <a:endParaRPr lang="ru-RU" sz="1600" b="1" dirty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srgbClr val="143132"/>
                </a:solidFill>
              </a:rPr>
              <a:t>Развитые международные и межрегиональные связи</a:t>
            </a: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 smtClean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 smtClean="0">
              <a:solidFill>
                <a:srgbClr val="143132"/>
              </a:solidFill>
            </a:endParaRPr>
          </a:p>
          <a:p>
            <a:pPr marL="342900" indent="-342900">
              <a:lnSpc>
                <a:spcPct val="80000"/>
              </a:lnSpc>
              <a:buFont typeface="Wingdings" pitchFamily="2" charset="2"/>
              <a:buChar char="Ø"/>
              <a:defRPr/>
            </a:pPr>
            <a:endParaRPr lang="ru-RU" sz="1600" b="1" dirty="0" smtClean="0">
              <a:solidFill>
                <a:srgbClr val="143132"/>
              </a:solidFill>
            </a:endParaRPr>
          </a:p>
          <a:p>
            <a:pPr marL="285750" indent="-285750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ru-RU" sz="1600" b="1" dirty="0">
              <a:solidFill>
                <a:srgbClr val="14313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3543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13" y="0"/>
            <a:ext cx="91808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683568" y="836712"/>
            <a:ext cx="8318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 algn="ctr">
              <a:defRPr sz="2400" b="1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cs typeface="Times New Roman" panose="02020603050405020304" pitchFamily="18" charset="0"/>
              </a:defRPr>
            </a:lvl1pPr>
          </a:lstStyle>
          <a:p>
            <a:r>
              <a:rPr lang="ru-RU" dirty="0">
                <a:effectLst/>
              </a:rPr>
              <a:t>Потенциал Республики Коми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3707906" y="1455365"/>
            <a:ext cx="4968801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endParaRPr lang="ru-RU" dirty="0">
              <a:solidFill>
                <a:srgbClr val="143132"/>
              </a:solidFill>
            </a:endParaRPr>
          </a:p>
          <a:p>
            <a:pPr marL="285750" indent="-285750">
              <a:lnSpc>
                <a:spcPct val="80000"/>
              </a:lnSpc>
              <a:buFont typeface="Wingdings" pitchFamily="2" charset="2"/>
              <a:buChar char="ü"/>
              <a:defRPr/>
            </a:pPr>
            <a:endParaRPr lang="ru-RU" b="1" dirty="0">
              <a:solidFill>
                <a:srgbClr val="143132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1" y="1523074"/>
            <a:ext cx="6120679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  <a:cs typeface="Arial" pitchFamily="34" charset="0"/>
              </a:rPr>
              <a:t>Базовые отрасли экономики: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43406" y="2202477"/>
            <a:ext cx="6144073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топливно-энергетическая промышленность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лесная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промышленность.</a:t>
            </a: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3405" y="3645025"/>
            <a:ext cx="6120678" cy="461665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0" scaled="1"/>
            <a:tileRect/>
          </a:gradFill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 Black" panose="020B0A04020102020204" pitchFamily="34" charset="0"/>
                <a:cs typeface="Arial" pitchFamily="34" charset="0"/>
              </a:rPr>
              <a:t>Перспективы развития:</a:t>
            </a:r>
            <a:endParaRPr lang="ru-RU" sz="2400" b="1" dirty="0">
              <a:solidFill>
                <a:schemeClr val="tx1"/>
              </a:solidFill>
              <a:latin typeface="Arial Black" panose="020B0A04020102020204" pitchFamily="34" charset="0"/>
              <a:cs typeface="Arial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32726" y="4532125"/>
            <a:ext cx="623135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освоение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переработка материально-сырьевых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ресурсов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285750" lvl="0" indent="-285750" eaLnBrk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-"/>
            </a:pPr>
            <a:r>
              <a:rPr lang="ru-RU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развитие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инфраструктуры.</a:t>
            </a:r>
          </a:p>
        </p:txBody>
      </p:sp>
      <p:pic>
        <p:nvPicPr>
          <p:cNvPr id="8195" name="Picture 3" descr="C:\Users\kks001\Documents\КОВАЛЁВ К.С\ФОТОБАЗА-важно полная\P1010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738" y="3000692"/>
            <a:ext cx="2194546" cy="158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C:\Users\kks001\Documents\КОВАЛЁВ К.С\ФОТОБАЗА-важно полная\DSC_0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738" y="4659469"/>
            <a:ext cx="2194546" cy="1577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6738" y="1497665"/>
            <a:ext cx="2194546" cy="1427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1433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7" name="Picture 2" descr="C:\Users\smirnovo\Desktop\Komi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44" y="1667965"/>
            <a:ext cx="4680521" cy="5127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8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055" y="3572876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9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6139" y="4169887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0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015" y="4097240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1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8532" y="4262436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2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406" y="421187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3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639" y="4001404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4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4230" y="5016784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5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8928" y="398219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830" y="503141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7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712" y="5187431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8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6624" y="484453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9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3897" y="335685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0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9510" y="3859955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1" name="Picture 4" descr="C:\Users\smirnovo\Desktop\титановые руды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3874" y="3651061"/>
            <a:ext cx="122236" cy="88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2" name="Picture 5" descr="C:\Users\smirnovo\Desktop\Рисунок1111111111111111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753" y="4538200"/>
            <a:ext cx="122238" cy="8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3" name="Picture 7" descr="C:\Users\smirnovo\Desktop\Рисунок1111111111111111111111111111111111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8544" y="2708789"/>
            <a:ext cx="96041" cy="9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4" name="Picture 7" descr="C:\Users\smirnovo\Desktop\Рисунок1111111111111111111111111111111111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34" y="2564773"/>
            <a:ext cx="96041" cy="91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5" name="Picture 8" descr="C:\Users\smirnovo\Desktop\Рисунок1111111111111111111111111111111111111111111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444" y="3855593"/>
            <a:ext cx="130969" cy="13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" name="Picture 9" descr="C:\Users\smirnovo\Desktop\Рисунок11111111111111111111111111111111111111111111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0792" y="3417824"/>
            <a:ext cx="155052" cy="155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7" name="Rectangle 14"/>
          <p:cNvSpPr>
            <a:spLocks noChangeArrowheads="1"/>
          </p:cNvSpPr>
          <p:nvPr/>
        </p:nvSpPr>
        <p:spPr bwMode="auto">
          <a:xfrm>
            <a:off x="4989497" y="1882942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8" name="Rectangle 14"/>
          <p:cNvSpPr>
            <a:spLocks noChangeArrowheads="1"/>
          </p:cNvSpPr>
          <p:nvPr/>
        </p:nvSpPr>
        <p:spPr bwMode="auto">
          <a:xfrm>
            <a:off x="4918059" y="2038728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89" name="Rectangle 14"/>
          <p:cNvSpPr>
            <a:spLocks noChangeArrowheads="1"/>
          </p:cNvSpPr>
          <p:nvPr/>
        </p:nvSpPr>
        <p:spPr bwMode="auto">
          <a:xfrm>
            <a:off x="4706485" y="2386473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0" name="Rectangle 14"/>
          <p:cNvSpPr>
            <a:spLocks noChangeArrowheads="1"/>
          </p:cNvSpPr>
          <p:nvPr/>
        </p:nvSpPr>
        <p:spPr bwMode="auto">
          <a:xfrm>
            <a:off x="3933986" y="2800546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1" name="Rectangle 14"/>
          <p:cNvSpPr>
            <a:spLocks noChangeArrowheads="1"/>
          </p:cNvSpPr>
          <p:nvPr/>
        </p:nvSpPr>
        <p:spPr bwMode="auto">
          <a:xfrm>
            <a:off x="4630414" y="2486315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2" name="Rectangle 14"/>
          <p:cNvSpPr>
            <a:spLocks noChangeArrowheads="1"/>
          </p:cNvSpPr>
          <p:nvPr/>
        </p:nvSpPr>
        <p:spPr bwMode="auto">
          <a:xfrm>
            <a:off x="4170816" y="2924811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3" name="Rectangle 14"/>
          <p:cNvSpPr>
            <a:spLocks noChangeArrowheads="1"/>
          </p:cNvSpPr>
          <p:nvPr/>
        </p:nvSpPr>
        <p:spPr bwMode="auto">
          <a:xfrm>
            <a:off x="4882340" y="2099926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4" name="Rectangle 14"/>
          <p:cNvSpPr>
            <a:spLocks noChangeArrowheads="1"/>
          </p:cNvSpPr>
          <p:nvPr/>
        </p:nvSpPr>
        <p:spPr bwMode="auto">
          <a:xfrm>
            <a:off x="4050965" y="3212843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5" name="AutoShape 66"/>
          <p:cNvSpPr>
            <a:spLocks noChangeArrowheads="1"/>
          </p:cNvSpPr>
          <p:nvPr/>
        </p:nvSpPr>
        <p:spPr bwMode="auto">
          <a:xfrm rot="10800000">
            <a:off x="3152706" y="2694142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6" name="AutoShape 66"/>
          <p:cNvSpPr>
            <a:spLocks noChangeArrowheads="1"/>
          </p:cNvSpPr>
          <p:nvPr/>
        </p:nvSpPr>
        <p:spPr bwMode="auto">
          <a:xfrm rot="10800000">
            <a:off x="3209154" y="2754665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7" name="AutoShape 66"/>
          <p:cNvSpPr>
            <a:spLocks noChangeArrowheads="1"/>
          </p:cNvSpPr>
          <p:nvPr/>
        </p:nvSpPr>
        <p:spPr bwMode="auto">
          <a:xfrm rot="10800000">
            <a:off x="3249941" y="2839773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8" name="AutoShape 66"/>
          <p:cNvSpPr>
            <a:spLocks noChangeArrowheads="1"/>
          </p:cNvSpPr>
          <p:nvPr/>
        </p:nvSpPr>
        <p:spPr bwMode="auto">
          <a:xfrm rot="10800000">
            <a:off x="4300269" y="2716925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299" name="AutoShape 66"/>
          <p:cNvSpPr>
            <a:spLocks noChangeArrowheads="1"/>
          </p:cNvSpPr>
          <p:nvPr/>
        </p:nvSpPr>
        <p:spPr bwMode="auto">
          <a:xfrm rot="10800000">
            <a:off x="4372500" y="2856087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0" name="AutoShape 66"/>
          <p:cNvSpPr>
            <a:spLocks noChangeArrowheads="1"/>
          </p:cNvSpPr>
          <p:nvPr/>
        </p:nvSpPr>
        <p:spPr bwMode="auto">
          <a:xfrm rot="10800000">
            <a:off x="4254203" y="2856087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1" name="AutoShape 66"/>
          <p:cNvSpPr>
            <a:spLocks noChangeArrowheads="1"/>
          </p:cNvSpPr>
          <p:nvPr/>
        </p:nvSpPr>
        <p:spPr bwMode="auto">
          <a:xfrm rot="10800000">
            <a:off x="3373748" y="3301839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2" name="AutoShape 66"/>
          <p:cNvSpPr>
            <a:spLocks noChangeArrowheads="1"/>
          </p:cNvSpPr>
          <p:nvPr/>
        </p:nvSpPr>
        <p:spPr bwMode="auto">
          <a:xfrm rot="10800000">
            <a:off x="3136923" y="4294685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3" name="AutoShape 66"/>
          <p:cNvSpPr>
            <a:spLocks noChangeArrowheads="1"/>
          </p:cNvSpPr>
          <p:nvPr/>
        </p:nvSpPr>
        <p:spPr bwMode="auto">
          <a:xfrm rot="10800000">
            <a:off x="2891492" y="4569958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4" name="AutoShape 66"/>
          <p:cNvSpPr>
            <a:spLocks noChangeArrowheads="1"/>
          </p:cNvSpPr>
          <p:nvPr/>
        </p:nvSpPr>
        <p:spPr bwMode="auto">
          <a:xfrm rot="10800000">
            <a:off x="2998708" y="4542477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5" name="AutoShape 66"/>
          <p:cNvSpPr>
            <a:spLocks noChangeArrowheads="1"/>
          </p:cNvSpPr>
          <p:nvPr/>
        </p:nvSpPr>
        <p:spPr bwMode="auto">
          <a:xfrm rot="10800000">
            <a:off x="2662877" y="3292522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6" name="AutoShape 66"/>
          <p:cNvSpPr>
            <a:spLocks noChangeArrowheads="1"/>
          </p:cNvSpPr>
          <p:nvPr/>
        </p:nvSpPr>
        <p:spPr bwMode="auto">
          <a:xfrm rot="10800000">
            <a:off x="2973696" y="4312318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7" name="AutoShape 66"/>
          <p:cNvSpPr>
            <a:spLocks noChangeArrowheads="1"/>
          </p:cNvSpPr>
          <p:nvPr/>
        </p:nvSpPr>
        <p:spPr bwMode="auto">
          <a:xfrm rot="10800000">
            <a:off x="3091590" y="4489686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8" name="AutoShape 66"/>
          <p:cNvSpPr>
            <a:spLocks noChangeArrowheads="1"/>
          </p:cNvSpPr>
          <p:nvPr/>
        </p:nvSpPr>
        <p:spPr bwMode="auto">
          <a:xfrm rot="10800000">
            <a:off x="3523748" y="2754666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09" name="AutoShape 66"/>
          <p:cNvSpPr>
            <a:spLocks noChangeArrowheads="1"/>
          </p:cNvSpPr>
          <p:nvPr/>
        </p:nvSpPr>
        <p:spPr bwMode="auto">
          <a:xfrm rot="10800000">
            <a:off x="3468016" y="3417830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0" name="AutoShape 66"/>
          <p:cNvSpPr>
            <a:spLocks noChangeArrowheads="1"/>
          </p:cNvSpPr>
          <p:nvPr/>
        </p:nvSpPr>
        <p:spPr bwMode="auto">
          <a:xfrm rot="10800000">
            <a:off x="3091588" y="3986561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1" name="AutoShape 66"/>
          <p:cNvSpPr>
            <a:spLocks noChangeArrowheads="1"/>
          </p:cNvSpPr>
          <p:nvPr/>
        </p:nvSpPr>
        <p:spPr bwMode="auto">
          <a:xfrm rot="10800000">
            <a:off x="3201373" y="4117449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2" name="AutoShape 66"/>
          <p:cNvSpPr>
            <a:spLocks noChangeArrowheads="1"/>
          </p:cNvSpPr>
          <p:nvPr/>
        </p:nvSpPr>
        <p:spPr bwMode="auto">
          <a:xfrm rot="10800000">
            <a:off x="3142683" y="4043314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3" name="AutoShape 66"/>
          <p:cNvSpPr>
            <a:spLocks noChangeArrowheads="1"/>
          </p:cNvSpPr>
          <p:nvPr/>
        </p:nvSpPr>
        <p:spPr bwMode="auto">
          <a:xfrm rot="10800000">
            <a:off x="3129142" y="3845981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4" name="AutoShape 66"/>
          <p:cNvSpPr>
            <a:spLocks noChangeArrowheads="1"/>
          </p:cNvSpPr>
          <p:nvPr/>
        </p:nvSpPr>
        <p:spPr bwMode="auto">
          <a:xfrm rot="10800000">
            <a:off x="3201373" y="3893458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5" name="AutoShape 66"/>
          <p:cNvSpPr>
            <a:spLocks noChangeArrowheads="1"/>
          </p:cNvSpPr>
          <p:nvPr/>
        </p:nvSpPr>
        <p:spPr bwMode="auto">
          <a:xfrm rot="10800000">
            <a:off x="2852374" y="3921078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6" name="AutoShape 66"/>
          <p:cNvSpPr>
            <a:spLocks noChangeArrowheads="1"/>
          </p:cNvSpPr>
          <p:nvPr/>
        </p:nvSpPr>
        <p:spPr bwMode="auto">
          <a:xfrm rot="10800000">
            <a:off x="3559863" y="3252070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7" name="AutoShape 66"/>
          <p:cNvSpPr>
            <a:spLocks noChangeArrowheads="1"/>
          </p:cNvSpPr>
          <p:nvPr/>
        </p:nvSpPr>
        <p:spPr bwMode="auto">
          <a:xfrm rot="10800000">
            <a:off x="3165257" y="3252070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8" name="AutoShape 66"/>
          <p:cNvSpPr>
            <a:spLocks noChangeArrowheads="1"/>
          </p:cNvSpPr>
          <p:nvPr/>
        </p:nvSpPr>
        <p:spPr bwMode="auto">
          <a:xfrm rot="10800000">
            <a:off x="2808521" y="3867102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19" name="AutoShape 66"/>
          <p:cNvSpPr>
            <a:spLocks noChangeArrowheads="1"/>
          </p:cNvSpPr>
          <p:nvPr/>
        </p:nvSpPr>
        <p:spPr bwMode="auto">
          <a:xfrm rot="10800000">
            <a:off x="2924605" y="4097885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0" name="AutoShape 66"/>
          <p:cNvSpPr>
            <a:spLocks noChangeArrowheads="1"/>
          </p:cNvSpPr>
          <p:nvPr/>
        </p:nvSpPr>
        <p:spPr bwMode="auto">
          <a:xfrm rot="10800000">
            <a:off x="3209154" y="3464933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1" name="AutoShape 66"/>
          <p:cNvSpPr>
            <a:spLocks noChangeArrowheads="1"/>
          </p:cNvSpPr>
          <p:nvPr/>
        </p:nvSpPr>
        <p:spPr bwMode="auto">
          <a:xfrm rot="10800000">
            <a:off x="2686118" y="4062526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2" name="AutoShape 66"/>
          <p:cNvSpPr>
            <a:spLocks noChangeArrowheads="1"/>
          </p:cNvSpPr>
          <p:nvPr/>
        </p:nvSpPr>
        <p:spPr bwMode="auto">
          <a:xfrm rot="10800000">
            <a:off x="2425259" y="3201550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3" name="AutoShape 66"/>
          <p:cNvSpPr>
            <a:spLocks noChangeArrowheads="1"/>
          </p:cNvSpPr>
          <p:nvPr/>
        </p:nvSpPr>
        <p:spPr bwMode="auto">
          <a:xfrm rot="10800000">
            <a:off x="2686119" y="4238153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4" name="AutoShape 66"/>
          <p:cNvSpPr>
            <a:spLocks noChangeArrowheads="1"/>
          </p:cNvSpPr>
          <p:nvPr/>
        </p:nvSpPr>
        <p:spPr bwMode="auto">
          <a:xfrm rot="10800000">
            <a:off x="2885750" y="3858528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5" name="AutoShape 67"/>
          <p:cNvSpPr>
            <a:spLocks noChangeArrowheads="1"/>
          </p:cNvSpPr>
          <p:nvPr/>
        </p:nvSpPr>
        <p:spPr bwMode="auto">
          <a:xfrm rot="10800000">
            <a:off x="3837523" y="3212772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6" name="AutoShape 67"/>
          <p:cNvSpPr>
            <a:spLocks noChangeArrowheads="1"/>
          </p:cNvSpPr>
          <p:nvPr/>
        </p:nvSpPr>
        <p:spPr bwMode="auto">
          <a:xfrm rot="10800000">
            <a:off x="3964465" y="301193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7" name="AutoShape 67"/>
          <p:cNvSpPr>
            <a:spLocks noChangeArrowheads="1"/>
          </p:cNvSpPr>
          <p:nvPr/>
        </p:nvSpPr>
        <p:spPr bwMode="auto">
          <a:xfrm rot="10800000">
            <a:off x="3847836" y="328460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8" name="AutoShape 67"/>
          <p:cNvSpPr>
            <a:spLocks noChangeArrowheads="1"/>
          </p:cNvSpPr>
          <p:nvPr/>
        </p:nvSpPr>
        <p:spPr bwMode="auto">
          <a:xfrm rot="10800000">
            <a:off x="3155639" y="2962972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29" name="AutoShape 67"/>
          <p:cNvSpPr>
            <a:spLocks noChangeArrowheads="1"/>
          </p:cNvSpPr>
          <p:nvPr/>
        </p:nvSpPr>
        <p:spPr bwMode="auto">
          <a:xfrm rot="10800000">
            <a:off x="3377500" y="286826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0" name="AutoShape 67"/>
          <p:cNvSpPr>
            <a:spLocks noChangeArrowheads="1"/>
          </p:cNvSpPr>
          <p:nvPr/>
        </p:nvSpPr>
        <p:spPr bwMode="auto">
          <a:xfrm rot="10800000">
            <a:off x="3619491" y="342906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1" name="AutoShape 67"/>
          <p:cNvSpPr>
            <a:spLocks noChangeArrowheads="1"/>
          </p:cNvSpPr>
          <p:nvPr/>
        </p:nvSpPr>
        <p:spPr bwMode="auto">
          <a:xfrm rot="10800000">
            <a:off x="3365411" y="364343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2" name="AutoShape 67"/>
          <p:cNvSpPr>
            <a:spLocks noChangeArrowheads="1"/>
          </p:cNvSpPr>
          <p:nvPr/>
        </p:nvSpPr>
        <p:spPr bwMode="auto">
          <a:xfrm rot="10800000">
            <a:off x="3409039" y="3716652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3" name="AutoShape 67"/>
          <p:cNvSpPr>
            <a:spLocks noChangeArrowheads="1"/>
          </p:cNvSpPr>
          <p:nvPr/>
        </p:nvSpPr>
        <p:spPr bwMode="auto">
          <a:xfrm rot="10800000">
            <a:off x="3547260" y="378848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4" name="AutoShape 67"/>
          <p:cNvSpPr>
            <a:spLocks noChangeArrowheads="1"/>
          </p:cNvSpPr>
          <p:nvPr/>
        </p:nvSpPr>
        <p:spPr bwMode="auto">
          <a:xfrm rot="10800000">
            <a:off x="3490382" y="393215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5" name="AutoShape 67"/>
          <p:cNvSpPr>
            <a:spLocks noChangeArrowheads="1"/>
          </p:cNvSpPr>
          <p:nvPr/>
        </p:nvSpPr>
        <p:spPr bwMode="auto">
          <a:xfrm rot="10800000">
            <a:off x="3511144" y="401468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6" name="AutoShape 67"/>
          <p:cNvSpPr>
            <a:spLocks noChangeArrowheads="1"/>
          </p:cNvSpPr>
          <p:nvPr/>
        </p:nvSpPr>
        <p:spPr bwMode="auto">
          <a:xfrm rot="10800000">
            <a:off x="3432561" y="386996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7" name="AutoShape 67"/>
          <p:cNvSpPr>
            <a:spLocks noChangeArrowheads="1"/>
          </p:cNvSpPr>
          <p:nvPr/>
        </p:nvSpPr>
        <p:spPr bwMode="auto">
          <a:xfrm rot="10800000">
            <a:off x="3342577" y="375053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8" name="AutoShape 67"/>
          <p:cNvSpPr>
            <a:spLocks noChangeArrowheads="1"/>
          </p:cNvSpPr>
          <p:nvPr/>
        </p:nvSpPr>
        <p:spPr bwMode="auto">
          <a:xfrm rot="10800000">
            <a:off x="3358753" y="418620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39" name="AutoShape 67"/>
          <p:cNvSpPr>
            <a:spLocks noChangeArrowheads="1"/>
          </p:cNvSpPr>
          <p:nvPr/>
        </p:nvSpPr>
        <p:spPr bwMode="auto">
          <a:xfrm rot="10800000">
            <a:off x="3377500" y="472459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0" name="AutoShape 67"/>
          <p:cNvSpPr>
            <a:spLocks noChangeArrowheads="1"/>
          </p:cNvSpPr>
          <p:nvPr/>
        </p:nvSpPr>
        <p:spPr bwMode="auto">
          <a:xfrm rot="10800000">
            <a:off x="3651054" y="5341652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1" name="AutoShape 67"/>
          <p:cNvSpPr>
            <a:spLocks noChangeArrowheads="1"/>
          </p:cNvSpPr>
          <p:nvPr/>
        </p:nvSpPr>
        <p:spPr bwMode="auto">
          <a:xfrm rot="10800000">
            <a:off x="3274901" y="458092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2" name="AutoShape 67"/>
          <p:cNvSpPr>
            <a:spLocks noChangeArrowheads="1"/>
          </p:cNvSpPr>
          <p:nvPr/>
        </p:nvSpPr>
        <p:spPr bwMode="auto">
          <a:xfrm rot="10800000">
            <a:off x="3100186" y="472459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3" name="AutoShape 67"/>
          <p:cNvSpPr>
            <a:spLocks noChangeArrowheads="1"/>
          </p:cNvSpPr>
          <p:nvPr/>
        </p:nvSpPr>
        <p:spPr bwMode="auto">
          <a:xfrm rot="10800000">
            <a:off x="3627118" y="521530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4" name="AutoShape 67"/>
          <p:cNvSpPr>
            <a:spLocks noChangeArrowheads="1"/>
          </p:cNvSpPr>
          <p:nvPr/>
        </p:nvSpPr>
        <p:spPr bwMode="auto">
          <a:xfrm rot="10800000">
            <a:off x="3663233" y="542449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5" name="AutoShape 67"/>
          <p:cNvSpPr>
            <a:spLocks noChangeArrowheads="1"/>
          </p:cNvSpPr>
          <p:nvPr/>
        </p:nvSpPr>
        <p:spPr bwMode="auto">
          <a:xfrm rot="10800000">
            <a:off x="3399029" y="500392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6" name="AutoShape 67"/>
          <p:cNvSpPr>
            <a:spLocks noChangeArrowheads="1"/>
          </p:cNvSpPr>
          <p:nvPr/>
        </p:nvSpPr>
        <p:spPr bwMode="auto">
          <a:xfrm rot="10800000">
            <a:off x="3435926" y="4940963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7" name="AutoShape 67"/>
          <p:cNvSpPr>
            <a:spLocks noChangeArrowheads="1"/>
          </p:cNvSpPr>
          <p:nvPr/>
        </p:nvSpPr>
        <p:spPr bwMode="auto">
          <a:xfrm rot="10800000">
            <a:off x="3699349" y="535266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8" name="AutoShape 67"/>
          <p:cNvSpPr>
            <a:spLocks noChangeArrowheads="1"/>
          </p:cNvSpPr>
          <p:nvPr/>
        </p:nvSpPr>
        <p:spPr bwMode="auto">
          <a:xfrm rot="10800000">
            <a:off x="2982547" y="501280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49" name="AutoShape 67"/>
          <p:cNvSpPr>
            <a:spLocks noChangeArrowheads="1"/>
          </p:cNvSpPr>
          <p:nvPr/>
        </p:nvSpPr>
        <p:spPr bwMode="auto">
          <a:xfrm rot="10800000">
            <a:off x="2795606" y="464970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0" name="AutoShape 67"/>
          <p:cNvSpPr>
            <a:spLocks noChangeArrowheads="1"/>
          </p:cNvSpPr>
          <p:nvPr/>
        </p:nvSpPr>
        <p:spPr bwMode="auto">
          <a:xfrm rot="10800000">
            <a:off x="2792164" y="453656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1" name="AutoShape 67"/>
          <p:cNvSpPr>
            <a:spLocks noChangeArrowheads="1"/>
          </p:cNvSpPr>
          <p:nvPr/>
        </p:nvSpPr>
        <p:spPr bwMode="auto">
          <a:xfrm rot="10800000">
            <a:off x="2896346" y="474092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2" name="AutoShape 67"/>
          <p:cNvSpPr>
            <a:spLocks noChangeArrowheads="1"/>
          </p:cNvSpPr>
          <p:nvPr/>
        </p:nvSpPr>
        <p:spPr bwMode="auto">
          <a:xfrm rot="10800000">
            <a:off x="2903951" y="465276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3" name="AutoShape 67"/>
          <p:cNvSpPr>
            <a:spLocks noChangeArrowheads="1"/>
          </p:cNvSpPr>
          <p:nvPr/>
        </p:nvSpPr>
        <p:spPr bwMode="auto">
          <a:xfrm rot="10800000">
            <a:off x="2867836" y="4577192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54" name="AutoShape 67"/>
          <p:cNvSpPr>
            <a:spLocks noChangeArrowheads="1"/>
          </p:cNvSpPr>
          <p:nvPr/>
        </p:nvSpPr>
        <p:spPr bwMode="auto">
          <a:xfrm rot="10800000">
            <a:off x="3358753" y="382294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pic>
        <p:nvPicPr>
          <p:cNvPr id="355" name="Picture 7" descr="C:\Users\smirnovo\Desktop\Рисунок11111111111111111111111111111111111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0224" y="3260529"/>
            <a:ext cx="347588" cy="33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6" name="Picture 4" descr="C:\Users\smirnovo\Desktop\титановые руды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679" y="2629193"/>
            <a:ext cx="400508" cy="328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7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5741" y="2047575"/>
            <a:ext cx="357294" cy="35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" name="Прямоугольник 357"/>
          <p:cNvSpPr/>
          <p:nvPr/>
        </p:nvSpPr>
        <p:spPr>
          <a:xfrm>
            <a:off x="6456543" y="2038723"/>
            <a:ext cx="10679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Бокситы</a:t>
            </a:r>
          </a:p>
        </p:txBody>
      </p:sp>
      <p:sp>
        <p:nvSpPr>
          <p:cNvPr id="359" name="Прямоугольник 358"/>
          <p:cNvSpPr/>
          <p:nvPr/>
        </p:nvSpPr>
        <p:spPr>
          <a:xfrm>
            <a:off x="6474335" y="2655100"/>
            <a:ext cx="19431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Титановые руды</a:t>
            </a:r>
          </a:p>
        </p:txBody>
      </p:sp>
      <p:sp>
        <p:nvSpPr>
          <p:cNvPr id="360" name="Прямоугольник 359"/>
          <p:cNvSpPr/>
          <p:nvPr/>
        </p:nvSpPr>
        <p:spPr>
          <a:xfrm>
            <a:off x="6498454" y="3250573"/>
            <a:ext cx="1930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Баритовые руды</a:t>
            </a:r>
          </a:p>
        </p:txBody>
      </p:sp>
      <p:pic>
        <p:nvPicPr>
          <p:cNvPr id="361" name="Picture 8" descr="C:\Users\smirnovo\Desktop\Рисунок1111111111111111111111111111111111111111111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529" y="3793001"/>
            <a:ext cx="412834" cy="4128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2" name="Прямоугольник 361"/>
          <p:cNvSpPr/>
          <p:nvPr/>
        </p:nvSpPr>
        <p:spPr>
          <a:xfrm>
            <a:off x="6558451" y="3811005"/>
            <a:ext cx="817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Кварц</a:t>
            </a:r>
          </a:p>
        </p:txBody>
      </p:sp>
      <p:pic>
        <p:nvPicPr>
          <p:cNvPr id="363" name="Picture 9" descr="C:\Users\smirnovo\Desktop\Рисунок11111111111111111111111111111111111111111111.pn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436" y="4367118"/>
            <a:ext cx="432610" cy="432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4" name="Прямоугольник 363"/>
          <p:cNvSpPr/>
          <p:nvPr/>
        </p:nvSpPr>
        <p:spPr>
          <a:xfrm>
            <a:off x="6536218" y="4374172"/>
            <a:ext cx="18694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Жильный кварц</a:t>
            </a:r>
          </a:p>
        </p:txBody>
      </p:sp>
      <p:sp>
        <p:nvSpPr>
          <p:cNvPr id="365" name="Rectangle 14"/>
          <p:cNvSpPr>
            <a:spLocks noChangeArrowheads="1"/>
          </p:cNvSpPr>
          <p:nvPr/>
        </p:nvSpPr>
        <p:spPr bwMode="auto">
          <a:xfrm>
            <a:off x="6047223" y="4939387"/>
            <a:ext cx="297687" cy="310183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6" name="Прямоугольник 365"/>
          <p:cNvSpPr/>
          <p:nvPr/>
        </p:nvSpPr>
        <p:spPr>
          <a:xfrm>
            <a:off x="6536228" y="4917803"/>
            <a:ext cx="19319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Каменный уголь</a:t>
            </a:r>
          </a:p>
        </p:txBody>
      </p:sp>
      <p:sp>
        <p:nvSpPr>
          <p:cNvPr id="367" name="AutoShape 66"/>
          <p:cNvSpPr>
            <a:spLocks noChangeArrowheads="1"/>
          </p:cNvSpPr>
          <p:nvPr/>
        </p:nvSpPr>
        <p:spPr bwMode="auto">
          <a:xfrm rot="10800000" flipH="1">
            <a:off x="6080501" y="5505153"/>
            <a:ext cx="251072" cy="34329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68" name="Прямоугольник 367"/>
          <p:cNvSpPr/>
          <p:nvPr/>
        </p:nvSpPr>
        <p:spPr>
          <a:xfrm>
            <a:off x="6536228" y="5486575"/>
            <a:ext cx="862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Нефть</a:t>
            </a:r>
          </a:p>
        </p:txBody>
      </p:sp>
      <p:sp>
        <p:nvSpPr>
          <p:cNvPr id="369" name="AutoShape 67"/>
          <p:cNvSpPr>
            <a:spLocks noChangeArrowheads="1"/>
          </p:cNvSpPr>
          <p:nvPr/>
        </p:nvSpPr>
        <p:spPr bwMode="auto">
          <a:xfrm rot="10800000">
            <a:off x="6091169" y="5945597"/>
            <a:ext cx="234165" cy="363724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70" name="Прямоугольник 369"/>
          <p:cNvSpPr/>
          <p:nvPr/>
        </p:nvSpPr>
        <p:spPr>
          <a:xfrm>
            <a:off x="6558454" y="5949280"/>
            <a:ext cx="5277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dirty="0"/>
              <a:t>Газ</a:t>
            </a:r>
          </a:p>
        </p:txBody>
      </p:sp>
      <p:sp>
        <p:nvSpPr>
          <p:cNvPr id="371" name="AutoShape 24"/>
          <p:cNvSpPr>
            <a:spLocks noChangeArrowheads="1"/>
          </p:cNvSpPr>
          <p:nvPr/>
        </p:nvSpPr>
        <p:spPr bwMode="auto">
          <a:xfrm>
            <a:off x="5291564" y="1652045"/>
            <a:ext cx="1493700" cy="480421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49430 w 4989412"/>
              <a:gd name="connsiteY13" fmla="*/ 1228113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49430 w 4989412"/>
              <a:gd name="connsiteY13" fmla="*/ 1228113 h 3228612"/>
              <a:gd name="connsiteX14" fmla="*/ 0 w 4989412"/>
              <a:gd name="connsiteY14" fmla="*/ 3228612 h 3228612"/>
              <a:gd name="connsiteX15" fmla="*/ 1960481 w 4989412"/>
              <a:gd name="connsiteY15" fmla="*/ 715583 h 3228612"/>
              <a:gd name="connsiteX16" fmla="*/ 2024859 w 4989412"/>
              <a:gd name="connsiteY16" fmla="*/ 0 h 32286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989412" h="3228612">
                <a:moveTo>
                  <a:pt x="2024859" y="0"/>
                </a:moveTo>
                <a:lnTo>
                  <a:pt x="2518951" y="0"/>
                </a:lnTo>
                <a:lnTo>
                  <a:pt x="2518951" y="0"/>
                </a:lnTo>
                <a:lnTo>
                  <a:pt x="3260089" y="0"/>
                </a:lnTo>
                <a:lnTo>
                  <a:pt x="4989412" y="0"/>
                </a:lnTo>
                <a:lnTo>
                  <a:pt x="4989412" y="316746"/>
                </a:lnTo>
                <a:lnTo>
                  <a:pt x="4989412" y="316746"/>
                </a:lnTo>
                <a:lnTo>
                  <a:pt x="4989412" y="791865"/>
                </a:lnTo>
                <a:lnTo>
                  <a:pt x="4989412" y="1900477"/>
                </a:lnTo>
                <a:lnTo>
                  <a:pt x="3260089" y="1900477"/>
                </a:lnTo>
                <a:lnTo>
                  <a:pt x="2518951" y="1900477"/>
                </a:lnTo>
                <a:lnTo>
                  <a:pt x="2518951" y="1900477"/>
                </a:lnTo>
                <a:lnTo>
                  <a:pt x="2024859" y="1900477"/>
                </a:lnTo>
                <a:lnTo>
                  <a:pt x="2049430" y="1228113"/>
                </a:lnTo>
                <a:lnTo>
                  <a:pt x="0" y="3228612"/>
                </a:lnTo>
                <a:lnTo>
                  <a:pt x="1960481" y="715583"/>
                </a:lnTo>
                <a:lnTo>
                  <a:pt x="2024859" y="0"/>
                </a:lnTo>
                <a:close/>
              </a:path>
            </a:pathLst>
          </a:custGeom>
          <a:gradFill rotWithShape="1">
            <a:gsLst>
              <a:gs pos="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2" name="TextBox 371"/>
          <p:cNvSpPr txBox="1"/>
          <p:nvPr/>
        </p:nvSpPr>
        <p:spPr>
          <a:xfrm>
            <a:off x="5943195" y="1604797"/>
            <a:ext cx="903982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Воркута</a:t>
            </a:r>
            <a:endParaRPr lang="ru-RU" sz="1300" b="1" dirty="0"/>
          </a:p>
        </p:txBody>
      </p:sp>
      <p:sp>
        <p:nvSpPr>
          <p:cNvPr id="373" name="AutoShape 24"/>
          <p:cNvSpPr>
            <a:spLocks noChangeArrowheads="1"/>
          </p:cNvSpPr>
          <p:nvPr/>
        </p:nvSpPr>
        <p:spPr bwMode="auto">
          <a:xfrm rot="16200000">
            <a:off x="3687966" y="1954990"/>
            <a:ext cx="1204709" cy="787534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672879 w 3637432"/>
              <a:gd name="connsiteY0" fmla="*/ 4349327 h 6249804"/>
              <a:gd name="connsiteX1" fmla="*/ 1166971 w 3637432"/>
              <a:gd name="connsiteY1" fmla="*/ 4349327 h 6249804"/>
              <a:gd name="connsiteX2" fmla="*/ 1166971 w 3637432"/>
              <a:gd name="connsiteY2" fmla="*/ 4349327 h 6249804"/>
              <a:gd name="connsiteX3" fmla="*/ 1908109 w 3637432"/>
              <a:gd name="connsiteY3" fmla="*/ 4349327 h 6249804"/>
              <a:gd name="connsiteX4" fmla="*/ 3637432 w 3637432"/>
              <a:gd name="connsiteY4" fmla="*/ 4349327 h 6249804"/>
              <a:gd name="connsiteX5" fmla="*/ 3637432 w 3637432"/>
              <a:gd name="connsiteY5" fmla="*/ 4666073 h 6249804"/>
              <a:gd name="connsiteX6" fmla="*/ 3637432 w 3637432"/>
              <a:gd name="connsiteY6" fmla="*/ 4666073 h 6249804"/>
              <a:gd name="connsiteX7" fmla="*/ 3637432 w 3637432"/>
              <a:gd name="connsiteY7" fmla="*/ 5141192 h 6249804"/>
              <a:gd name="connsiteX8" fmla="*/ 3637432 w 3637432"/>
              <a:gd name="connsiteY8" fmla="*/ 6249804 h 6249804"/>
              <a:gd name="connsiteX9" fmla="*/ 1908109 w 3637432"/>
              <a:gd name="connsiteY9" fmla="*/ 6249804 h 6249804"/>
              <a:gd name="connsiteX10" fmla="*/ 1166971 w 3637432"/>
              <a:gd name="connsiteY10" fmla="*/ 6249804 h 6249804"/>
              <a:gd name="connsiteX11" fmla="*/ 1166971 w 3637432"/>
              <a:gd name="connsiteY11" fmla="*/ 6249804 h 6249804"/>
              <a:gd name="connsiteX12" fmla="*/ 672879 w 3637432"/>
              <a:gd name="connsiteY12" fmla="*/ 6249804 h 6249804"/>
              <a:gd name="connsiteX13" fmla="*/ 665259 w 3637432"/>
              <a:gd name="connsiteY13" fmla="*/ 4950692 h 6249804"/>
              <a:gd name="connsiteX14" fmla="*/ 0 w 3637432"/>
              <a:gd name="connsiteY14" fmla="*/ 0 h 6249804"/>
              <a:gd name="connsiteX15" fmla="*/ 672879 w 3637432"/>
              <a:gd name="connsiteY15" fmla="*/ 4666073 h 6249804"/>
              <a:gd name="connsiteX16" fmla="*/ 672879 w 3637432"/>
              <a:gd name="connsiteY16" fmla="*/ 4349327 h 6249804"/>
              <a:gd name="connsiteX0" fmla="*/ 10125451 w 13090004"/>
              <a:gd name="connsiteY0" fmla="*/ 0 h 1900477"/>
              <a:gd name="connsiteX1" fmla="*/ 10619543 w 13090004"/>
              <a:gd name="connsiteY1" fmla="*/ 0 h 1900477"/>
              <a:gd name="connsiteX2" fmla="*/ 10619543 w 13090004"/>
              <a:gd name="connsiteY2" fmla="*/ 0 h 1900477"/>
              <a:gd name="connsiteX3" fmla="*/ 11360681 w 13090004"/>
              <a:gd name="connsiteY3" fmla="*/ 0 h 1900477"/>
              <a:gd name="connsiteX4" fmla="*/ 13090004 w 13090004"/>
              <a:gd name="connsiteY4" fmla="*/ 0 h 1900477"/>
              <a:gd name="connsiteX5" fmla="*/ 13090004 w 13090004"/>
              <a:gd name="connsiteY5" fmla="*/ 316746 h 1900477"/>
              <a:gd name="connsiteX6" fmla="*/ 13090004 w 13090004"/>
              <a:gd name="connsiteY6" fmla="*/ 316746 h 1900477"/>
              <a:gd name="connsiteX7" fmla="*/ 13090004 w 13090004"/>
              <a:gd name="connsiteY7" fmla="*/ 791865 h 1900477"/>
              <a:gd name="connsiteX8" fmla="*/ 13090004 w 13090004"/>
              <a:gd name="connsiteY8" fmla="*/ 1900477 h 1900477"/>
              <a:gd name="connsiteX9" fmla="*/ 11360681 w 13090004"/>
              <a:gd name="connsiteY9" fmla="*/ 1900477 h 1900477"/>
              <a:gd name="connsiteX10" fmla="*/ 10619543 w 13090004"/>
              <a:gd name="connsiteY10" fmla="*/ 1900477 h 1900477"/>
              <a:gd name="connsiteX11" fmla="*/ 10619543 w 13090004"/>
              <a:gd name="connsiteY11" fmla="*/ 1900477 h 1900477"/>
              <a:gd name="connsiteX12" fmla="*/ 10125451 w 13090004"/>
              <a:gd name="connsiteY12" fmla="*/ 1900477 h 1900477"/>
              <a:gd name="connsiteX13" fmla="*/ 10117831 w 13090004"/>
              <a:gd name="connsiteY13" fmla="*/ 601365 h 1900477"/>
              <a:gd name="connsiteX14" fmla="*/ 4 w 13090004"/>
              <a:gd name="connsiteY14" fmla="*/ 597590 h 1900477"/>
              <a:gd name="connsiteX15" fmla="*/ 10125451 w 13090004"/>
              <a:gd name="connsiteY15" fmla="*/ 316746 h 1900477"/>
              <a:gd name="connsiteX16" fmla="*/ 10125451 w 13090004"/>
              <a:gd name="connsiteY16" fmla="*/ 0 h 1900477"/>
              <a:gd name="connsiteX0" fmla="*/ 8507445 w 11471998"/>
              <a:gd name="connsiteY0" fmla="*/ 0 h 1900477"/>
              <a:gd name="connsiteX1" fmla="*/ 9001537 w 11471998"/>
              <a:gd name="connsiteY1" fmla="*/ 0 h 1900477"/>
              <a:gd name="connsiteX2" fmla="*/ 9001537 w 11471998"/>
              <a:gd name="connsiteY2" fmla="*/ 0 h 1900477"/>
              <a:gd name="connsiteX3" fmla="*/ 9742675 w 11471998"/>
              <a:gd name="connsiteY3" fmla="*/ 0 h 1900477"/>
              <a:gd name="connsiteX4" fmla="*/ 11471998 w 11471998"/>
              <a:gd name="connsiteY4" fmla="*/ 0 h 1900477"/>
              <a:gd name="connsiteX5" fmla="*/ 11471998 w 11471998"/>
              <a:gd name="connsiteY5" fmla="*/ 316746 h 1900477"/>
              <a:gd name="connsiteX6" fmla="*/ 11471998 w 11471998"/>
              <a:gd name="connsiteY6" fmla="*/ 316746 h 1900477"/>
              <a:gd name="connsiteX7" fmla="*/ 11471998 w 11471998"/>
              <a:gd name="connsiteY7" fmla="*/ 791865 h 1900477"/>
              <a:gd name="connsiteX8" fmla="*/ 11471998 w 11471998"/>
              <a:gd name="connsiteY8" fmla="*/ 1900477 h 1900477"/>
              <a:gd name="connsiteX9" fmla="*/ 9742675 w 11471998"/>
              <a:gd name="connsiteY9" fmla="*/ 1900477 h 1900477"/>
              <a:gd name="connsiteX10" fmla="*/ 9001537 w 11471998"/>
              <a:gd name="connsiteY10" fmla="*/ 1900477 h 1900477"/>
              <a:gd name="connsiteX11" fmla="*/ 9001537 w 11471998"/>
              <a:gd name="connsiteY11" fmla="*/ 1900477 h 1900477"/>
              <a:gd name="connsiteX12" fmla="*/ 8507445 w 11471998"/>
              <a:gd name="connsiteY12" fmla="*/ 1900477 h 1900477"/>
              <a:gd name="connsiteX13" fmla="*/ 8499825 w 11471998"/>
              <a:gd name="connsiteY13" fmla="*/ 601365 h 1900477"/>
              <a:gd name="connsiteX14" fmla="*/ 0 w 11471998"/>
              <a:gd name="connsiteY14" fmla="*/ 577642 h 1900477"/>
              <a:gd name="connsiteX15" fmla="*/ 8507445 w 11471998"/>
              <a:gd name="connsiteY15" fmla="*/ 316746 h 1900477"/>
              <a:gd name="connsiteX16" fmla="*/ 8507445 w 11471998"/>
              <a:gd name="connsiteY16" fmla="*/ 0 h 1900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471998" h="1900477">
                <a:moveTo>
                  <a:pt x="8507445" y="0"/>
                </a:moveTo>
                <a:lnTo>
                  <a:pt x="9001537" y="0"/>
                </a:lnTo>
                <a:lnTo>
                  <a:pt x="9001537" y="0"/>
                </a:lnTo>
                <a:lnTo>
                  <a:pt x="9742675" y="0"/>
                </a:lnTo>
                <a:lnTo>
                  <a:pt x="11471998" y="0"/>
                </a:lnTo>
                <a:lnTo>
                  <a:pt x="11471998" y="316746"/>
                </a:lnTo>
                <a:lnTo>
                  <a:pt x="11471998" y="316746"/>
                </a:lnTo>
                <a:lnTo>
                  <a:pt x="11471998" y="791865"/>
                </a:lnTo>
                <a:lnTo>
                  <a:pt x="11471998" y="1900477"/>
                </a:lnTo>
                <a:lnTo>
                  <a:pt x="9742675" y="1900477"/>
                </a:lnTo>
                <a:lnTo>
                  <a:pt x="9001537" y="1900477"/>
                </a:lnTo>
                <a:lnTo>
                  <a:pt x="9001537" y="1900477"/>
                </a:lnTo>
                <a:lnTo>
                  <a:pt x="8507445" y="1900477"/>
                </a:lnTo>
                <a:lnTo>
                  <a:pt x="8499825" y="601365"/>
                </a:lnTo>
                <a:lnTo>
                  <a:pt x="0" y="577642"/>
                </a:lnTo>
                <a:lnTo>
                  <a:pt x="8507445" y="316746"/>
                </a:lnTo>
                <a:lnTo>
                  <a:pt x="8507445" y="0"/>
                </a:lnTo>
                <a:close/>
              </a:path>
            </a:pathLst>
          </a:custGeom>
          <a:gradFill rotWithShape="1">
            <a:gsLst>
              <a:gs pos="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4" name="TextBox 373"/>
          <p:cNvSpPr txBox="1"/>
          <p:nvPr/>
        </p:nvSpPr>
        <p:spPr>
          <a:xfrm>
            <a:off x="3969708" y="1700808"/>
            <a:ext cx="649040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Инта</a:t>
            </a:r>
            <a:endParaRPr lang="ru-RU" sz="1300" b="1" dirty="0"/>
          </a:p>
        </p:txBody>
      </p:sp>
      <p:sp>
        <p:nvSpPr>
          <p:cNvPr id="375" name="AutoShape 24"/>
          <p:cNvSpPr>
            <a:spLocks noChangeArrowheads="1"/>
          </p:cNvSpPr>
          <p:nvPr/>
        </p:nvSpPr>
        <p:spPr bwMode="auto">
          <a:xfrm rot="10800000">
            <a:off x="179512" y="2246753"/>
            <a:ext cx="1843339" cy="1740123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5115098 w 8079651"/>
              <a:gd name="connsiteY0" fmla="*/ 6799337 h 8699814"/>
              <a:gd name="connsiteX1" fmla="*/ 5609190 w 8079651"/>
              <a:gd name="connsiteY1" fmla="*/ 6799337 h 8699814"/>
              <a:gd name="connsiteX2" fmla="*/ 5609190 w 8079651"/>
              <a:gd name="connsiteY2" fmla="*/ 6799337 h 8699814"/>
              <a:gd name="connsiteX3" fmla="*/ 6350328 w 8079651"/>
              <a:gd name="connsiteY3" fmla="*/ 6799337 h 8699814"/>
              <a:gd name="connsiteX4" fmla="*/ 8079651 w 8079651"/>
              <a:gd name="connsiteY4" fmla="*/ 6799337 h 8699814"/>
              <a:gd name="connsiteX5" fmla="*/ 8079651 w 8079651"/>
              <a:gd name="connsiteY5" fmla="*/ 7116083 h 8699814"/>
              <a:gd name="connsiteX6" fmla="*/ 8079651 w 8079651"/>
              <a:gd name="connsiteY6" fmla="*/ 7116083 h 8699814"/>
              <a:gd name="connsiteX7" fmla="*/ 8079651 w 8079651"/>
              <a:gd name="connsiteY7" fmla="*/ 7591202 h 8699814"/>
              <a:gd name="connsiteX8" fmla="*/ 8079651 w 8079651"/>
              <a:gd name="connsiteY8" fmla="*/ 8699814 h 8699814"/>
              <a:gd name="connsiteX9" fmla="*/ 6350328 w 8079651"/>
              <a:gd name="connsiteY9" fmla="*/ 8699814 h 8699814"/>
              <a:gd name="connsiteX10" fmla="*/ 5609190 w 8079651"/>
              <a:gd name="connsiteY10" fmla="*/ 8699814 h 8699814"/>
              <a:gd name="connsiteX11" fmla="*/ 5609190 w 8079651"/>
              <a:gd name="connsiteY11" fmla="*/ 8699814 h 8699814"/>
              <a:gd name="connsiteX12" fmla="*/ 5115098 w 8079651"/>
              <a:gd name="connsiteY12" fmla="*/ 8699814 h 8699814"/>
              <a:gd name="connsiteX13" fmla="*/ 5107478 w 8079651"/>
              <a:gd name="connsiteY13" fmla="*/ 7400702 h 8699814"/>
              <a:gd name="connsiteX14" fmla="*/ 0 w 8079651"/>
              <a:gd name="connsiteY14" fmla="*/ 0 h 8699814"/>
              <a:gd name="connsiteX15" fmla="*/ 5115098 w 8079651"/>
              <a:gd name="connsiteY15" fmla="*/ 7116083 h 8699814"/>
              <a:gd name="connsiteX16" fmla="*/ 5115098 w 8079651"/>
              <a:gd name="connsiteY16" fmla="*/ 6799337 h 8699814"/>
              <a:gd name="connsiteX0" fmla="*/ 3312458 w 6277011"/>
              <a:gd name="connsiteY0" fmla="*/ 9021439 h 10921916"/>
              <a:gd name="connsiteX1" fmla="*/ 3806550 w 6277011"/>
              <a:gd name="connsiteY1" fmla="*/ 9021439 h 10921916"/>
              <a:gd name="connsiteX2" fmla="*/ 3806550 w 6277011"/>
              <a:gd name="connsiteY2" fmla="*/ 9021439 h 10921916"/>
              <a:gd name="connsiteX3" fmla="*/ 4547688 w 6277011"/>
              <a:gd name="connsiteY3" fmla="*/ 9021439 h 10921916"/>
              <a:gd name="connsiteX4" fmla="*/ 6277011 w 6277011"/>
              <a:gd name="connsiteY4" fmla="*/ 9021439 h 10921916"/>
              <a:gd name="connsiteX5" fmla="*/ 6277011 w 6277011"/>
              <a:gd name="connsiteY5" fmla="*/ 9338185 h 10921916"/>
              <a:gd name="connsiteX6" fmla="*/ 6277011 w 6277011"/>
              <a:gd name="connsiteY6" fmla="*/ 9338185 h 10921916"/>
              <a:gd name="connsiteX7" fmla="*/ 6277011 w 6277011"/>
              <a:gd name="connsiteY7" fmla="*/ 9813304 h 10921916"/>
              <a:gd name="connsiteX8" fmla="*/ 6277011 w 6277011"/>
              <a:gd name="connsiteY8" fmla="*/ 10921916 h 10921916"/>
              <a:gd name="connsiteX9" fmla="*/ 4547688 w 6277011"/>
              <a:gd name="connsiteY9" fmla="*/ 10921916 h 10921916"/>
              <a:gd name="connsiteX10" fmla="*/ 3806550 w 6277011"/>
              <a:gd name="connsiteY10" fmla="*/ 10921916 h 10921916"/>
              <a:gd name="connsiteX11" fmla="*/ 3806550 w 6277011"/>
              <a:gd name="connsiteY11" fmla="*/ 10921916 h 10921916"/>
              <a:gd name="connsiteX12" fmla="*/ 3312458 w 6277011"/>
              <a:gd name="connsiteY12" fmla="*/ 10921916 h 10921916"/>
              <a:gd name="connsiteX13" fmla="*/ 3304838 w 6277011"/>
              <a:gd name="connsiteY13" fmla="*/ 9622804 h 10921916"/>
              <a:gd name="connsiteX14" fmla="*/ 0 w 6277011"/>
              <a:gd name="connsiteY14" fmla="*/ 0 h 10921916"/>
              <a:gd name="connsiteX15" fmla="*/ 3312458 w 6277011"/>
              <a:gd name="connsiteY15" fmla="*/ 9338185 h 10921916"/>
              <a:gd name="connsiteX16" fmla="*/ 3312458 w 6277011"/>
              <a:gd name="connsiteY16" fmla="*/ 9021439 h 10921916"/>
              <a:gd name="connsiteX0" fmla="*/ 3119318 w 6083871"/>
              <a:gd name="connsiteY0" fmla="*/ 8508646 h 10409123"/>
              <a:gd name="connsiteX1" fmla="*/ 3613410 w 6083871"/>
              <a:gd name="connsiteY1" fmla="*/ 8508646 h 10409123"/>
              <a:gd name="connsiteX2" fmla="*/ 3613410 w 6083871"/>
              <a:gd name="connsiteY2" fmla="*/ 8508646 h 10409123"/>
              <a:gd name="connsiteX3" fmla="*/ 4354548 w 6083871"/>
              <a:gd name="connsiteY3" fmla="*/ 8508646 h 10409123"/>
              <a:gd name="connsiteX4" fmla="*/ 6083871 w 6083871"/>
              <a:gd name="connsiteY4" fmla="*/ 8508646 h 10409123"/>
              <a:gd name="connsiteX5" fmla="*/ 6083871 w 6083871"/>
              <a:gd name="connsiteY5" fmla="*/ 8825392 h 10409123"/>
              <a:gd name="connsiteX6" fmla="*/ 6083871 w 6083871"/>
              <a:gd name="connsiteY6" fmla="*/ 8825392 h 10409123"/>
              <a:gd name="connsiteX7" fmla="*/ 6083871 w 6083871"/>
              <a:gd name="connsiteY7" fmla="*/ 9300511 h 10409123"/>
              <a:gd name="connsiteX8" fmla="*/ 6083871 w 6083871"/>
              <a:gd name="connsiteY8" fmla="*/ 10409123 h 10409123"/>
              <a:gd name="connsiteX9" fmla="*/ 4354548 w 6083871"/>
              <a:gd name="connsiteY9" fmla="*/ 10409123 h 10409123"/>
              <a:gd name="connsiteX10" fmla="*/ 3613410 w 6083871"/>
              <a:gd name="connsiteY10" fmla="*/ 10409123 h 10409123"/>
              <a:gd name="connsiteX11" fmla="*/ 3613410 w 6083871"/>
              <a:gd name="connsiteY11" fmla="*/ 10409123 h 10409123"/>
              <a:gd name="connsiteX12" fmla="*/ 3119318 w 6083871"/>
              <a:gd name="connsiteY12" fmla="*/ 10409123 h 10409123"/>
              <a:gd name="connsiteX13" fmla="*/ 3111698 w 6083871"/>
              <a:gd name="connsiteY13" fmla="*/ 9110011 h 10409123"/>
              <a:gd name="connsiteX14" fmla="*/ 0 w 6083871"/>
              <a:gd name="connsiteY14" fmla="*/ 0 h 10409123"/>
              <a:gd name="connsiteX15" fmla="*/ 3119318 w 6083871"/>
              <a:gd name="connsiteY15" fmla="*/ 8825392 h 10409123"/>
              <a:gd name="connsiteX16" fmla="*/ 3119318 w 6083871"/>
              <a:gd name="connsiteY16" fmla="*/ 8508646 h 10409123"/>
              <a:gd name="connsiteX0" fmla="*/ 3119318 w 6083871"/>
              <a:gd name="connsiteY0" fmla="*/ 8508646 h 10409123"/>
              <a:gd name="connsiteX1" fmla="*/ 3613410 w 6083871"/>
              <a:gd name="connsiteY1" fmla="*/ 8508646 h 10409123"/>
              <a:gd name="connsiteX2" fmla="*/ 3613410 w 6083871"/>
              <a:gd name="connsiteY2" fmla="*/ 8508646 h 10409123"/>
              <a:gd name="connsiteX3" fmla="*/ 4354548 w 6083871"/>
              <a:gd name="connsiteY3" fmla="*/ 8508646 h 10409123"/>
              <a:gd name="connsiteX4" fmla="*/ 6083871 w 6083871"/>
              <a:gd name="connsiteY4" fmla="*/ 8508646 h 10409123"/>
              <a:gd name="connsiteX5" fmla="*/ 6083871 w 6083871"/>
              <a:gd name="connsiteY5" fmla="*/ 8825392 h 10409123"/>
              <a:gd name="connsiteX6" fmla="*/ 6083871 w 6083871"/>
              <a:gd name="connsiteY6" fmla="*/ 8825392 h 10409123"/>
              <a:gd name="connsiteX7" fmla="*/ 6083871 w 6083871"/>
              <a:gd name="connsiteY7" fmla="*/ 9300511 h 10409123"/>
              <a:gd name="connsiteX8" fmla="*/ 6083871 w 6083871"/>
              <a:gd name="connsiteY8" fmla="*/ 10409123 h 10409123"/>
              <a:gd name="connsiteX9" fmla="*/ 4354548 w 6083871"/>
              <a:gd name="connsiteY9" fmla="*/ 10409123 h 10409123"/>
              <a:gd name="connsiteX10" fmla="*/ 3613410 w 6083871"/>
              <a:gd name="connsiteY10" fmla="*/ 10409123 h 10409123"/>
              <a:gd name="connsiteX11" fmla="*/ 3613410 w 6083871"/>
              <a:gd name="connsiteY11" fmla="*/ 10409123 h 10409123"/>
              <a:gd name="connsiteX12" fmla="*/ 3119318 w 6083871"/>
              <a:gd name="connsiteY12" fmla="*/ 10409123 h 10409123"/>
              <a:gd name="connsiteX13" fmla="*/ 3111698 w 6083871"/>
              <a:gd name="connsiteY13" fmla="*/ 9110011 h 10409123"/>
              <a:gd name="connsiteX14" fmla="*/ 0 w 6083871"/>
              <a:gd name="connsiteY14" fmla="*/ 0 h 10409123"/>
              <a:gd name="connsiteX15" fmla="*/ 3119318 w 6083871"/>
              <a:gd name="connsiteY15" fmla="*/ 8654459 h 10409123"/>
              <a:gd name="connsiteX16" fmla="*/ 3119318 w 6083871"/>
              <a:gd name="connsiteY16" fmla="*/ 8508646 h 10409123"/>
              <a:gd name="connsiteX0" fmla="*/ 3119318 w 6083871"/>
              <a:gd name="connsiteY0" fmla="*/ 8508646 h 10409123"/>
              <a:gd name="connsiteX1" fmla="*/ 3613410 w 6083871"/>
              <a:gd name="connsiteY1" fmla="*/ 8508646 h 10409123"/>
              <a:gd name="connsiteX2" fmla="*/ 3613410 w 6083871"/>
              <a:gd name="connsiteY2" fmla="*/ 8508646 h 10409123"/>
              <a:gd name="connsiteX3" fmla="*/ 4354548 w 6083871"/>
              <a:gd name="connsiteY3" fmla="*/ 8508646 h 10409123"/>
              <a:gd name="connsiteX4" fmla="*/ 6083871 w 6083871"/>
              <a:gd name="connsiteY4" fmla="*/ 8508646 h 10409123"/>
              <a:gd name="connsiteX5" fmla="*/ 6083871 w 6083871"/>
              <a:gd name="connsiteY5" fmla="*/ 8825392 h 10409123"/>
              <a:gd name="connsiteX6" fmla="*/ 6083871 w 6083871"/>
              <a:gd name="connsiteY6" fmla="*/ 8825392 h 10409123"/>
              <a:gd name="connsiteX7" fmla="*/ 6083871 w 6083871"/>
              <a:gd name="connsiteY7" fmla="*/ 9300511 h 10409123"/>
              <a:gd name="connsiteX8" fmla="*/ 6083871 w 6083871"/>
              <a:gd name="connsiteY8" fmla="*/ 10409123 h 10409123"/>
              <a:gd name="connsiteX9" fmla="*/ 4354548 w 6083871"/>
              <a:gd name="connsiteY9" fmla="*/ 10409123 h 10409123"/>
              <a:gd name="connsiteX10" fmla="*/ 3613410 w 6083871"/>
              <a:gd name="connsiteY10" fmla="*/ 10409123 h 10409123"/>
              <a:gd name="connsiteX11" fmla="*/ 3613410 w 6083871"/>
              <a:gd name="connsiteY11" fmla="*/ 10409123 h 10409123"/>
              <a:gd name="connsiteX12" fmla="*/ 3119318 w 6083871"/>
              <a:gd name="connsiteY12" fmla="*/ 10409123 h 10409123"/>
              <a:gd name="connsiteX13" fmla="*/ 3111697 w 6083871"/>
              <a:gd name="connsiteY13" fmla="*/ 9280943 h 10409123"/>
              <a:gd name="connsiteX14" fmla="*/ 0 w 6083871"/>
              <a:gd name="connsiteY14" fmla="*/ 0 h 10409123"/>
              <a:gd name="connsiteX15" fmla="*/ 3119318 w 6083871"/>
              <a:gd name="connsiteY15" fmla="*/ 8654459 h 10409123"/>
              <a:gd name="connsiteX16" fmla="*/ 3119318 w 6083871"/>
              <a:gd name="connsiteY16" fmla="*/ 8508646 h 10409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083871" h="10409123">
                <a:moveTo>
                  <a:pt x="3119318" y="8508646"/>
                </a:moveTo>
                <a:lnTo>
                  <a:pt x="3613410" y="8508646"/>
                </a:lnTo>
                <a:lnTo>
                  <a:pt x="3613410" y="8508646"/>
                </a:lnTo>
                <a:lnTo>
                  <a:pt x="4354548" y="8508646"/>
                </a:lnTo>
                <a:lnTo>
                  <a:pt x="6083871" y="8508646"/>
                </a:lnTo>
                <a:lnTo>
                  <a:pt x="6083871" y="8825392"/>
                </a:lnTo>
                <a:lnTo>
                  <a:pt x="6083871" y="8825392"/>
                </a:lnTo>
                <a:lnTo>
                  <a:pt x="6083871" y="9300511"/>
                </a:lnTo>
                <a:lnTo>
                  <a:pt x="6083871" y="10409123"/>
                </a:lnTo>
                <a:lnTo>
                  <a:pt x="4354548" y="10409123"/>
                </a:lnTo>
                <a:lnTo>
                  <a:pt x="3613410" y="10409123"/>
                </a:lnTo>
                <a:lnTo>
                  <a:pt x="3613410" y="10409123"/>
                </a:lnTo>
                <a:lnTo>
                  <a:pt x="3119318" y="10409123"/>
                </a:lnTo>
                <a:cubicBezTo>
                  <a:pt x="3116778" y="10033063"/>
                  <a:pt x="3114237" y="9657003"/>
                  <a:pt x="3111697" y="9280943"/>
                </a:cubicBezTo>
                <a:lnTo>
                  <a:pt x="0" y="0"/>
                </a:lnTo>
                <a:lnTo>
                  <a:pt x="3119318" y="8654459"/>
                </a:lnTo>
                <a:lnTo>
                  <a:pt x="3119318" y="8508646"/>
                </a:lnTo>
                <a:close/>
              </a:path>
            </a:pathLst>
          </a:custGeom>
          <a:gradFill rotWithShape="1">
            <a:gsLst>
              <a:gs pos="900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6" name="AutoShape 24"/>
          <p:cNvSpPr>
            <a:spLocks noChangeArrowheads="1"/>
          </p:cNvSpPr>
          <p:nvPr/>
        </p:nvSpPr>
        <p:spPr bwMode="auto">
          <a:xfrm>
            <a:off x="2159915" y="5651513"/>
            <a:ext cx="2078395" cy="794419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2893989 w 5858542"/>
              <a:gd name="connsiteY0" fmla="*/ 2640017 h 4540494"/>
              <a:gd name="connsiteX1" fmla="*/ 3388081 w 5858542"/>
              <a:gd name="connsiteY1" fmla="*/ 2640017 h 4540494"/>
              <a:gd name="connsiteX2" fmla="*/ 3388081 w 5858542"/>
              <a:gd name="connsiteY2" fmla="*/ 2640017 h 4540494"/>
              <a:gd name="connsiteX3" fmla="*/ 4129219 w 5858542"/>
              <a:gd name="connsiteY3" fmla="*/ 2640017 h 4540494"/>
              <a:gd name="connsiteX4" fmla="*/ 5858542 w 5858542"/>
              <a:gd name="connsiteY4" fmla="*/ 2640017 h 4540494"/>
              <a:gd name="connsiteX5" fmla="*/ 5858542 w 5858542"/>
              <a:gd name="connsiteY5" fmla="*/ 2956763 h 4540494"/>
              <a:gd name="connsiteX6" fmla="*/ 5858542 w 5858542"/>
              <a:gd name="connsiteY6" fmla="*/ 2956763 h 4540494"/>
              <a:gd name="connsiteX7" fmla="*/ 5858542 w 5858542"/>
              <a:gd name="connsiteY7" fmla="*/ 3431882 h 4540494"/>
              <a:gd name="connsiteX8" fmla="*/ 5858542 w 5858542"/>
              <a:gd name="connsiteY8" fmla="*/ 4540494 h 4540494"/>
              <a:gd name="connsiteX9" fmla="*/ 4129219 w 5858542"/>
              <a:gd name="connsiteY9" fmla="*/ 4540494 h 4540494"/>
              <a:gd name="connsiteX10" fmla="*/ 3388081 w 5858542"/>
              <a:gd name="connsiteY10" fmla="*/ 4540494 h 4540494"/>
              <a:gd name="connsiteX11" fmla="*/ 3388081 w 5858542"/>
              <a:gd name="connsiteY11" fmla="*/ 4540494 h 4540494"/>
              <a:gd name="connsiteX12" fmla="*/ 2893989 w 5858542"/>
              <a:gd name="connsiteY12" fmla="*/ 4540494 h 4540494"/>
              <a:gd name="connsiteX13" fmla="*/ 2886369 w 5858542"/>
              <a:gd name="connsiteY13" fmla="*/ 3241382 h 4540494"/>
              <a:gd name="connsiteX14" fmla="*/ 0 w 5858542"/>
              <a:gd name="connsiteY14" fmla="*/ 0 h 4540494"/>
              <a:gd name="connsiteX15" fmla="*/ 2893989 w 5858542"/>
              <a:gd name="connsiteY15" fmla="*/ 2956763 h 4540494"/>
              <a:gd name="connsiteX16" fmla="*/ 2893989 w 5858542"/>
              <a:gd name="connsiteY16" fmla="*/ 2640017 h 4540494"/>
              <a:gd name="connsiteX0" fmla="*/ 2733039 w 5697592"/>
              <a:gd name="connsiteY0" fmla="*/ 2526063 h 4426540"/>
              <a:gd name="connsiteX1" fmla="*/ 3227131 w 5697592"/>
              <a:gd name="connsiteY1" fmla="*/ 2526063 h 4426540"/>
              <a:gd name="connsiteX2" fmla="*/ 3227131 w 5697592"/>
              <a:gd name="connsiteY2" fmla="*/ 2526063 h 4426540"/>
              <a:gd name="connsiteX3" fmla="*/ 3968269 w 5697592"/>
              <a:gd name="connsiteY3" fmla="*/ 2526063 h 4426540"/>
              <a:gd name="connsiteX4" fmla="*/ 5697592 w 5697592"/>
              <a:gd name="connsiteY4" fmla="*/ 2526063 h 4426540"/>
              <a:gd name="connsiteX5" fmla="*/ 5697592 w 5697592"/>
              <a:gd name="connsiteY5" fmla="*/ 2842809 h 4426540"/>
              <a:gd name="connsiteX6" fmla="*/ 5697592 w 5697592"/>
              <a:gd name="connsiteY6" fmla="*/ 2842809 h 4426540"/>
              <a:gd name="connsiteX7" fmla="*/ 5697592 w 5697592"/>
              <a:gd name="connsiteY7" fmla="*/ 3317928 h 4426540"/>
              <a:gd name="connsiteX8" fmla="*/ 5697592 w 5697592"/>
              <a:gd name="connsiteY8" fmla="*/ 4426540 h 4426540"/>
              <a:gd name="connsiteX9" fmla="*/ 3968269 w 5697592"/>
              <a:gd name="connsiteY9" fmla="*/ 4426540 h 4426540"/>
              <a:gd name="connsiteX10" fmla="*/ 3227131 w 5697592"/>
              <a:gd name="connsiteY10" fmla="*/ 4426540 h 4426540"/>
              <a:gd name="connsiteX11" fmla="*/ 3227131 w 5697592"/>
              <a:gd name="connsiteY11" fmla="*/ 4426540 h 4426540"/>
              <a:gd name="connsiteX12" fmla="*/ 2733039 w 5697592"/>
              <a:gd name="connsiteY12" fmla="*/ 4426540 h 4426540"/>
              <a:gd name="connsiteX13" fmla="*/ 2725419 w 5697592"/>
              <a:gd name="connsiteY13" fmla="*/ 3127428 h 4426540"/>
              <a:gd name="connsiteX14" fmla="*/ 0 w 5697592"/>
              <a:gd name="connsiteY14" fmla="*/ 0 h 4426540"/>
              <a:gd name="connsiteX15" fmla="*/ 2733039 w 5697592"/>
              <a:gd name="connsiteY15" fmla="*/ 2842809 h 4426540"/>
              <a:gd name="connsiteX16" fmla="*/ 2733039 w 5697592"/>
              <a:gd name="connsiteY16" fmla="*/ 2526063 h 4426540"/>
              <a:gd name="connsiteX0" fmla="*/ 2604279 w 5568832"/>
              <a:gd name="connsiteY0" fmla="*/ 2412109 h 4312586"/>
              <a:gd name="connsiteX1" fmla="*/ 3098371 w 5568832"/>
              <a:gd name="connsiteY1" fmla="*/ 2412109 h 4312586"/>
              <a:gd name="connsiteX2" fmla="*/ 3098371 w 5568832"/>
              <a:gd name="connsiteY2" fmla="*/ 2412109 h 4312586"/>
              <a:gd name="connsiteX3" fmla="*/ 3839509 w 5568832"/>
              <a:gd name="connsiteY3" fmla="*/ 2412109 h 4312586"/>
              <a:gd name="connsiteX4" fmla="*/ 5568832 w 5568832"/>
              <a:gd name="connsiteY4" fmla="*/ 2412109 h 4312586"/>
              <a:gd name="connsiteX5" fmla="*/ 5568832 w 5568832"/>
              <a:gd name="connsiteY5" fmla="*/ 2728855 h 4312586"/>
              <a:gd name="connsiteX6" fmla="*/ 5568832 w 5568832"/>
              <a:gd name="connsiteY6" fmla="*/ 2728855 h 4312586"/>
              <a:gd name="connsiteX7" fmla="*/ 5568832 w 5568832"/>
              <a:gd name="connsiteY7" fmla="*/ 3203974 h 4312586"/>
              <a:gd name="connsiteX8" fmla="*/ 5568832 w 5568832"/>
              <a:gd name="connsiteY8" fmla="*/ 4312586 h 4312586"/>
              <a:gd name="connsiteX9" fmla="*/ 3839509 w 5568832"/>
              <a:gd name="connsiteY9" fmla="*/ 4312586 h 4312586"/>
              <a:gd name="connsiteX10" fmla="*/ 3098371 w 5568832"/>
              <a:gd name="connsiteY10" fmla="*/ 4312586 h 4312586"/>
              <a:gd name="connsiteX11" fmla="*/ 3098371 w 5568832"/>
              <a:gd name="connsiteY11" fmla="*/ 4312586 h 4312586"/>
              <a:gd name="connsiteX12" fmla="*/ 2604279 w 5568832"/>
              <a:gd name="connsiteY12" fmla="*/ 4312586 h 4312586"/>
              <a:gd name="connsiteX13" fmla="*/ 2596659 w 5568832"/>
              <a:gd name="connsiteY13" fmla="*/ 3013474 h 4312586"/>
              <a:gd name="connsiteX14" fmla="*/ 0 w 5568832"/>
              <a:gd name="connsiteY14" fmla="*/ 0 h 4312586"/>
              <a:gd name="connsiteX15" fmla="*/ 2604279 w 5568832"/>
              <a:gd name="connsiteY15" fmla="*/ 2728855 h 4312586"/>
              <a:gd name="connsiteX16" fmla="*/ 2604279 w 5568832"/>
              <a:gd name="connsiteY16" fmla="*/ 2412109 h 4312586"/>
              <a:gd name="connsiteX0" fmla="*/ 2604279 w 5568832"/>
              <a:gd name="connsiteY0" fmla="*/ 2412109 h 4312586"/>
              <a:gd name="connsiteX1" fmla="*/ 3098371 w 5568832"/>
              <a:gd name="connsiteY1" fmla="*/ 2412109 h 4312586"/>
              <a:gd name="connsiteX2" fmla="*/ 3098371 w 5568832"/>
              <a:gd name="connsiteY2" fmla="*/ 2412109 h 4312586"/>
              <a:gd name="connsiteX3" fmla="*/ 3839509 w 5568832"/>
              <a:gd name="connsiteY3" fmla="*/ 2412109 h 4312586"/>
              <a:gd name="connsiteX4" fmla="*/ 5568832 w 5568832"/>
              <a:gd name="connsiteY4" fmla="*/ 2412109 h 4312586"/>
              <a:gd name="connsiteX5" fmla="*/ 5568832 w 5568832"/>
              <a:gd name="connsiteY5" fmla="*/ 2728855 h 4312586"/>
              <a:gd name="connsiteX6" fmla="*/ 5568832 w 5568832"/>
              <a:gd name="connsiteY6" fmla="*/ 2728855 h 4312586"/>
              <a:gd name="connsiteX7" fmla="*/ 5568832 w 5568832"/>
              <a:gd name="connsiteY7" fmla="*/ 3203974 h 4312586"/>
              <a:gd name="connsiteX8" fmla="*/ 5568832 w 5568832"/>
              <a:gd name="connsiteY8" fmla="*/ 4312586 h 4312586"/>
              <a:gd name="connsiteX9" fmla="*/ 3839509 w 5568832"/>
              <a:gd name="connsiteY9" fmla="*/ 4312586 h 4312586"/>
              <a:gd name="connsiteX10" fmla="*/ 3098371 w 5568832"/>
              <a:gd name="connsiteY10" fmla="*/ 4312586 h 4312586"/>
              <a:gd name="connsiteX11" fmla="*/ 3098371 w 5568832"/>
              <a:gd name="connsiteY11" fmla="*/ 4312586 h 4312586"/>
              <a:gd name="connsiteX12" fmla="*/ 2604279 w 5568832"/>
              <a:gd name="connsiteY12" fmla="*/ 4312586 h 4312586"/>
              <a:gd name="connsiteX13" fmla="*/ 2543905 w 5568832"/>
              <a:gd name="connsiteY13" fmla="*/ 3272010 h 4312586"/>
              <a:gd name="connsiteX14" fmla="*/ 0 w 5568832"/>
              <a:gd name="connsiteY14" fmla="*/ 0 h 4312586"/>
              <a:gd name="connsiteX15" fmla="*/ 2604279 w 5568832"/>
              <a:gd name="connsiteY15" fmla="*/ 2728855 h 4312586"/>
              <a:gd name="connsiteX16" fmla="*/ 2604279 w 5568832"/>
              <a:gd name="connsiteY16" fmla="*/ 2412109 h 4312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568832" h="4312586">
                <a:moveTo>
                  <a:pt x="2604279" y="2412109"/>
                </a:moveTo>
                <a:lnTo>
                  <a:pt x="3098371" y="2412109"/>
                </a:lnTo>
                <a:lnTo>
                  <a:pt x="3098371" y="2412109"/>
                </a:lnTo>
                <a:lnTo>
                  <a:pt x="3839509" y="2412109"/>
                </a:lnTo>
                <a:lnTo>
                  <a:pt x="5568832" y="2412109"/>
                </a:lnTo>
                <a:lnTo>
                  <a:pt x="5568832" y="2728855"/>
                </a:lnTo>
                <a:lnTo>
                  <a:pt x="5568832" y="2728855"/>
                </a:lnTo>
                <a:lnTo>
                  <a:pt x="5568832" y="3203974"/>
                </a:lnTo>
                <a:lnTo>
                  <a:pt x="5568832" y="4312586"/>
                </a:lnTo>
                <a:lnTo>
                  <a:pt x="3839509" y="4312586"/>
                </a:lnTo>
                <a:lnTo>
                  <a:pt x="3098371" y="4312586"/>
                </a:lnTo>
                <a:lnTo>
                  <a:pt x="3098371" y="4312586"/>
                </a:lnTo>
                <a:lnTo>
                  <a:pt x="2604279" y="4312586"/>
                </a:lnTo>
                <a:lnTo>
                  <a:pt x="2543905" y="3272010"/>
                </a:lnTo>
                <a:lnTo>
                  <a:pt x="0" y="0"/>
                </a:lnTo>
                <a:lnTo>
                  <a:pt x="2604279" y="2728855"/>
                </a:lnTo>
                <a:lnTo>
                  <a:pt x="2604279" y="2412109"/>
                </a:lnTo>
                <a:close/>
              </a:path>
            </a:pathLst>
          </a:custGeom>
          <a:gradFill rotWithShape="1">
            <a:gsLst>
              <a:gs pos="1000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7" name="AutoShape 24"/>
          <p:cNvSpPr>
            <a:spLocks noChangeArrowheads="1"/>
          </p:cNvSpPr>
          <p:nvPr/>
        </p:nvSpPr>
        <p:spPr bwMode="auto">
          <a:xfrm>
            <a:off x="2949209" y="4565277"/>
            <a:ext cx="2896690" cy="473297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6145178 w 9109731"/>
              <a:gd name="connsiteY0" fmla="*/ 0 h 1900477"/>
              <a:gd name="connsiteX1" fmla="*/ 6639270 w 9109731"/>
              <a:gd name="connsiteY1" fmla="*/ 0 h 1900477"/>
              <a:gd name="connsiteX2" fmla="*/ 6639270 w 9109731"/>
              <a:gd name="connsiteY2" fmla="*/ 0 h 1900477"/>
              <a:gd name="connsiteX3" fmla="*/ 7380408 w 9109731"/>
              <a:gd name="connsiteY3" fmla="*/ 0 h 1900477"/>
              <a:gd name="connsiteX4" fmla="*/ 9109731 w 9109731"/>
              <a:gd name="connsiteY4" fmla="*/ 0 h 1900477"/>
              <a:gd name="connsiteX5" fmla="*/ 9109731 w 9109731"/>
              <a:gd name="connsiteY5" fmla="*/ 316746 h 1900477"/>
              <a:gd name="connsiteX6" fmla="*/ 9109731 w 9109731"/>
              <a:gd name="connsiteY6" fmla="*/ 316746 h 1900477"/>
              <a:gd name="connsiteX7" fmla="*/ 9109731 w 9109731"/>
              <a:gd name="connsiteY7" fmla="*/ 791865 h 1900477"/>
              <a:gd name="connsiteX8" fmla="*/ 9109731 w 9109731"/>
              <a:gd name="connsiteY8" fmla="*/ 1900477 h 1900477"/>
              <a:gd name="connsiteX9" fmla="*/ 7380408 w 9109731"/>
              <a:gd name="connsiteY9" fmla="*/ 1900477 h 1900477"/>
              <a:gd name="connsiteX10" fmla="*/ 6639270 w 9109731"/>
              <a:gd name="connsiteY10" fmla="*/ 1900477 h 1900477"/>
              <a:gd name="connsiteX11" fmla="*/ 6639270 w 9109731"/>
              <a:gd name="connsiteY11" fmla="*/ 1900477 h 1900477"/>
              <a:gd name="connsiteX12" fmla="*/ 6145178 w 9109731"/>
              <a:gd name="connsiteY12" fmla="*/ 1900477 h 1900477"/>
              <a:gd name="connsiteX13" fmla="*/ 6137558 w 9109731"/>
              <a:gd name="connsiteY13" fmla="*/ 601365 h 1900477"/>
              <a:gd name="connsiteX14" fmla="*/ 0 w 9109731"/>
              <a:gd name="connsiteY14" fmla="*/ 1633256 h 1900477"/>
              <a:gd name="connsiteX15" fmla="*/ 6145178 w 9109731"/>
              <a:gd name="connsiteY15" fmla="*/ 316746 h 1900477"/>
              <a:gd name="connsiteX16" fmla="*/ 6145178 w 9109731"/>
              <a:gd name="connsiteY16" fmla="*/ 0 h 1900477"/>
              <a:gd name="connsiteX0" fmla="*/ 5887658 w 8852211"/>
              <a:gd name="connsiteY0" fmla="*/ 0 h 1900477"/>
              <a:gd name="connsiteX1" fmla="*/ 6381750 w 8852211"/>
              <a:gd name="connsiteY1" fmla="*/ 0 h 1900477"/>
              <a:gd name="connsiteX2" fmla="*/ 6381750 w 8852211"/>
              <a:gd name="connsiteY2" fmla="*/ 0 h 1900477"/>
              <a:gd name="connsiteX3" fmla="*/ 7122888 w 8852211"/>
              <a:gd name="connsiteY3" fmla="*/ 0 h 1900477"/>
              <a:gd name="connsiteX4" fmla="*/ 8852211 w 8852211"/>
              <a:gd name="connsiteY4" fmla="*/ 0 h 1900477"/>
              <a:gd name="connsiteX5" fmla="*/ 8852211 w 8852211"/>
              <a:gd name="connsiteY5" fmla="*/ 316746 h 1900477"/>
              <a:gd name="connsiteX6" fmla="*/ 8852211 w 8852211"/>
              <a:gd name="connsiteY6" fmla="*/ 316746 h 1900477"/>
              <a:gd name="connsiteX7" fmla="*/ 8852211 w 8852211"/>
              <a:gd name="connsiteY7" fmla="*/ 791865 h 1900477"/>
              <a:gd name="connsiteX8" fmla="*/ 8852211 w 8852211"/>
              <a:gd name="connsiteY8" fmla="*/ 1900477 h 1900477"/>
              <a:gd name="connsiteX9" fmla="*/ 7122888 w 8852211"/>
              <a:gd name="connsiteY9" fmla="*/ 1900477 h 1900477"/>
              <a:gd name="connsiteX10" fmla="*/ 6381750 w 8852211"/>
              <a:gd name="connsiteY10" fmla="*/ 1900477 h 1900477"/>
              <a:gd name="connsiteX11" fmla="*/ 6381750 w 8852211"/>
              <a:gd name="connsiteY11" fmla="*/ 1900477 h 1900477"/>
              <a:gd name="connsiteX12" fmla="*/ 5887658 w 8852211"/>
              <a:gd name="connsiteY12" fmla="*/ 1900477 h 1900477"/>
              <a:gd name="connsiteX13" fmla="*/ 5880038 w 8852211"/>
              <a:gd name="connsiteY13" fmla="*/ 601365 h 1900477"/>
              <a:gd name="connsiteX14" fmla="*/ 0 w 8852211"/>
              <a:gd name="connsiteY14" fmla="*/ 1462325 h 1900477"/>
              <a:gd name="connsiteX15" fmla="*/ 5887658 w 8852211"/>
              <a:gd name="connsiteY15" fmla="*/ 316746 h 1900477"/>
              <a:gd name="connsiteX16" fmla="*/ 5887658 w 8852211"/>
              <a:gd name="connsiteY16" fmla="*/ 0 h 1900477"/>
              <a:gd name="connsiteX0" fmla="*/ 5952038 w 8916591"/>
              <a:gd name="connsiteY0" fmla="*/ 0 h 1900477"/>
              <a:gd name="connsiteX1" fmla="*/ 6446130 w 8916591"/>
              <a:gd name="connsiteY1" fmla="*/ 0 h 1900477"/>
              <a:gd name="connsiteX2" fmla="*/ 6446130 w 8916591"/>
              <a:gd name="connsiteY2" fmla="*/ 0 h 1900477"/>
              <a:gd name="connsiteX3" fmla="*/ 7187268 w 8916591"/>
              <a:gd name="connsiteY3" fmla="*/ 0 h 1900477"/>
              <a:gd name="connsiteX4" fmla="*/ 8916591 w 8916591"/>
              <a:gd name="connsiteY4" fmla="*/ 0 h 1900477"/>
              <a:gd name="connsiteX5" fmla="*/ 8916591 w 8916591"/>
              <a:gd name="connsiteY5" fmla="*/ 316746 h 1900477"/>
              <a:gd name="connsiteX6" fmla="*/ 8916591 w 8916591"/>
              <a:gd name="connsiteY6" fmla="*/ 316746 h 1900477"/>
              <a:gd name="connsiteX7" fmla="*/ 8916591 w 8916591"/>
              <a:gd name="connsiteY7" fmla="*/ 791865 h 1900477"/>
              <a:gd name="connsiteX8" fmla="*/ 8916591 w 8916591"/>
              <a:gd name="connsiteY8" fmla="*/ 1900477 h 1900477"/>
              <a:gd name="connsiteX9" fmla="*/ 7187268 w 8916591"/>
              <a:gd name="connsiteY9" fmla="*/ 1900477 h 1900477"/>
              <a:gd name="connsiteX10" fmla="*/ 6446130 w 8916591"/>
              <a:gd name="connsiteY10" fmla="*/ 1900477 h 1900477"/>
              <a:gd name="connsiteX11" fmla="*/ 6446130 w 8916591"/>
              <a:gd name="connsiteY11" fmla="*/ 1900477 h 1900477"/>
              <a:gd name="connsiteX12" fmla="*/ 5952038 w 8916591"/>
              <a:gd name="connsiteY12" fmla="*/ 1900477 h 1900477"/>
              <a:gd name="connsiteX13" fmla="*/ 5944418 w 8916591"/>
              <a:gd name="connsiteY13" fmla="*/ 601365 h 1900477"/>
              <a:gd name="connsiteX14" fmla="*/ 0 w 8916591"/>
              <a:gd name="connsiteY14" fmla="*/ 1576279 h 1900477"/>
              <a:gd name="connsiteX15" fmla="*/ 5952038 w 8916591"/>
              <a:gd name="connsiteY15" fmla="*/ 316746 h 1900477"/>
              <a:gd name="connsiteX16" fmla="*/ 5952038 w 8916591"/>
              <a:gd name="connsiteY16" fmla="*/ 0 h 1900477"/>
              <a:gd name="connsiteX0" fmla="*/ 5823278 w 8787831"/>
              <a:gd name="connsiteY0" fmla="*/ 0 h 1900477"/>
              <a:gd name="connsiteX1" fmla="*/ 6317370 w 8787831"/>
              <a:gd name="connsiteY1" fmla="*/ 0 h 1900477"/>
              <a:gd name="connsiteX2" fmla="*/ 6317370 w 8787831"/>
              <a:gd name="connsiteY2" fmla="*/ 0 h 1900477"/>
              <a:gd name="connsiteX3" fmla="*/ 7058508 w 8787831"/>
              <a:gd name="connsiteY3" fmla="*/ 0 h 1900477"/>
              <a:gd name="connsiteX4" fmla="*/ 8787831 w 8787831"/>
              <a:gd name="connsiteY4" fmla="*/ 0 h 1900477"/>
              <a:gd name="connsiteX5" fmla="*/ 8787831 w 8787831"/>
              <a:gd name="connsiteY5" fmla="*/ 316746 h 1900477"/>
              <a:gd name="connsiteX6" fmla="*/ 8787831 w 8787831"/>
              <a:gd name="connsiteY6" fmla="*/ 316746 h 1900477"/>
              <a:gd name="connsiteX7" fmla="*/ 8787831 w 8787831"/>
              <a:gd name="connsiteY7" fmla="*/ 791865 h 1900477"/>
              <a:gd name="connsiteX8" fmla="*/ 8787831 w 8787831"/>
              <a:gd name="connsiteY8" fmla="*/ 1900477 h 1900477"/>
              <a:gd name="connsiteX9" fmla="*/ 7058508 w 8787831"/>
              <a:gd name="connsiteY9" fmla="*/ 1900477 h 1900477"/>
              <a:gd name="connsiteX10" fmla="*/ 6317370 w 8787831"/>
              <a:gd name="connsiteY10" fmla="*/ 1900477 h 1900477"/>
              <a:gd name="connsiteX11" fmla="*/ 6317370 w 8787831"/>
              <a:gd name="connsiteY11" fmla="*/ 1900477 h 1900477"/>
              <a:gd name="connsiteX12" fmla="*/ 5823278 w 8787831"/>
              <a:gd name="connsiteY12" fmla="*/ 1900477 h 1900477"/>
              <a:gd name="connsiteX13" fmla="*/ 5815658 w 8787831"/>
              <a:gd name="connsiteY13" fmla="*/ 601365 h 1900477"/>
              <a:gd name="connsiteX14" fmla="*/ 0 w 8787831"/>
              <a:gd name="connsiteY14" fmla="*/ 1576279 h 1900477"/>
              <a:gd name="connsiteX15" fmla="*/ 5823278 w 8787831"/>
              <a:gd name="connsiteY15" fmla="*/ 316746 h 1900477"/>
              <a:gd name="connsiteX16" fmla="*/ 5823278 w 8787831"/>
              <a:gd name="connsiteY16" fmla="*/ 0 h 1900477"/>
              <a:gd name="connsiteX0" fmla="*/ 5823278 w 8787831"/>
              <a:gd name="connsiteY0" fmla="*/ 0 h 1900477"/>
              <a:gd name="connsiteX1" fmla="*/ 6317370 w 8787831"/>
              <a:gd name="connsiteY1" fmla="*/ 0 h 1900477"/>
              <a:gd name="connsiteX2" fmla="*/ 6317370 w 8787831"/>
              <a:gd name="connsiteY2" fmla="*/ 0 h 1900477"/>
              <a:gd name="connsiteX3" fmla="*/ 7058508 w 8787831"/>
              <a:gd name="connsiteY3" fmla="*/ 0 h 1900477"/>
              <a:gd name="connsiteX4" fmla="*/ 8787831 w 8787831"/>
              <a:gd name="connsiteY4" fmla="*/ 0 h 1900477"/>
              <a:gd name="connsiteX5" fmla="*/ 8787831 w 8787831"/>
              <a:gd name="connsiteY5" fmla="*/ 316746 h 1900477"/>
              <a:gd name="connsiteX6" fmla="*/ 8787831 w 8787831"/>
              <a:gd name="connsiteY6" fmla="*/ 316746 h 1900477"/>
              <a:gd name="connsiteX7" fmla="*/ 8787831 w 8787831"/>
              <a:gd name="connsiteY7" fmla="*/ 791865 h 1900477"/>
              <a:gd name="connsiteX8" fmla="*/ 8787831 w 8787831"/>
              <a:gd name="connsiteY8" fmla="*/ 1900477 h 1900477"/>
              <a:gd name="connsiteX9" fmla="*/ 7058508 w 8787831"/>
              <a:gd name="connsiteY9" fmla="*/ 1900477 h 1900477"/>
              <a:gd name="connsiteX10" fmla="*/ 6317370 w 8787831"/>
              <a:gd name="connsiteY10" fmla="*/ 1900477 h 1900477"/>
              <a:gd name="connsiteX11" fmla="*/ 6317370 w 8787831"/>
              <a:gd name="connsiteY11" fmla="*/ 1900477 h 1900477"/>
              <a:gd name="connsiteX12" fmla="*/ 5823278 w 8787831"/>
              <a:gd name="connsiteY12" fmla="*/ 1900477 h 1900477"/>
              <a:gd name="connsiteX13" fmla="*/ 5815658 w 8787831"/>
              <a:gd name="connsiteY13" fmla="*/ 601365 h 1900477"/>
              <a:gd name="connsiteX14" fmla="*/ 0 w 8787831"/>
              <a:gd name="connsiteY14" fmla="*/ 1405349 h 1900477"/>
              <a:gd name="connsiteX15" fmla="*/ 5823278 w 8787831"/>
              <a:gd name="connsiteY15" fmla="*/ 316746 h 1900477"/>
              <a:gd name="connsiteX16" fmla="*/ 5823278 w 8787831"/>
              <a:gd name="connsiteY16" fmla="*/ 0 h 1900477"/>
              <a:gd name="connsiteX0" fmla="*/ 6183323 w 9147876"/>
              <a:gd name="connsiteY0" fmla="*/ 1044662 h 2945139"/>
              <a:gd name="connsiteX1" fmla="*/ 6677415 w 9147876"/>
              <a:gd name="connsiteY1" fmla="*/ 1044662 h 2945139"/>
              <a:gd name="connsiteX2" fmla="*/ 6677415 w 9147876"/>
              <a:gd name="connsiteY2" fmla="*/ 1044662 h 2945139"/>
              <a:gd name="connsiteX3" fmla="*/ 7418553 w 9147876"/>
              <a:gd name="connsiteY3" fmla="*/ 1044662 h 2945139"/>
              <a:gd name="connsiteX4" fmla="*/ 9147876 w 9147876"/>
              <a:gd name="connsiteY4" fmla="*/ 1044662 h 2945139"/>
              <a:gd name="connsiteX5" fmla="*/ 9147876 w 9147876"/>
              <a:gd name="connsiteY5" fmla="*/ 1361408 h 2945139"/>
              <a:gd name="connsiteX6" fmla="*/ 9147876 w 9147876"/>
              <a:gd name="connsiteY6" fmla="*/ 1361408 h 2945139"/>
              <a:gd name="connsiteX7" fmla="*/ 9147876 w 9147876"/>
              <a:gd name="connsiteY7" fmla="*/ 1836527 h 2945139"/>
              <a:gd name="connsiteX8" fmla="*/ 9147876 w 9147876"/>
              <a:gd name="connsiteY8" fmla="*/ 2945139 h 2945139"/>
              <a:gd name="connsiteX9" fmla="*/ 7418553 w 9147876"/>
              <a:gd name="connsiteY9" fmla="*/ 2945139 h 2945139"/>
              <a:gd name="connsiteX10" fmla="*/ 6677415 w 9147876"/>
              <a:gd name="connsiteY10" fmla="*/ 2945139 h 2945139"/>
              <a:gd name="connsiteX11" fmla="*/ 6677415 w 9147876"/>
              <a:gd name="connsiteY11" fmla="*/ 2945139 h 2945139"/>
              <a:gd name="connsiteX12" fmla="*/ 6183323 w 9147876"/>
              <a:gd name="connsiteY12" fmla="*/ 2945139 h 2945139"/>
              <a:gd name="connsiteX13" fmla="*/ 6175703 w 9147876"/>
              <a:gd name="connsiteY13" fmla="*/ 1646027 h 2945139"/>
              <a:gd name="connsiteX14" fmla="*/ 0 w 9147876"/>
              <a:gd name="connsiteY14" fmla="*/ 0 h 2945139"/>
              <a:gd name="connsiteX15" fmla="*/ 6183323 w 9147876"/>
              <a:gd name="connsiteY15" fmla="*/ 1361408 h 2945139"/>
              <a:gd name="connsiteX16" fmla="*/ 6183323 w 9147876"/>
              <a:gd name="connsiteY16" fmla="*/ 1044662 h 2945139"/>
              <a:gd name="connsiteX0" fmla="*/ 5973297 w 8937850"/>
              <a:gd name="connsiteY0" fmla="*/ 930708 h 2831185"/>
              <a:gd name="connsiteX1" fmla="*/ 6467389 w 8937850"/>
              <a:gd name="connsiteY1" fmla="*/ 930708 h 2831185"/>
              <a:gd name="connsiteX2" fmla="*/ 6467389 w 8937850"/>
              <a:gd name="connsiteY2" fmla="*/ 930708 h 2831185"/>
              <a:gd name="connsiteX3" fmla="*/ 7208527 w 8937850"/>
              <a:gd name="connsiteY3" fmla="*/ 930708 h 2831185"/>
              <a:gd name="connsiteX4" fmla="*/ 8937850 w 8937850"/>
              <a:gd name="connsiteY4" fmla="*/ 930708 h 2831185"/>
              <a:gd name="connsiteX5" fmla="*/ 8937850 w 8937850"/>
              <a:gd name="connsiteY5" fmla="*/ 1247454 h 2831185"/>
              <a:gd name="connsiteX6" fmla="*/ 8937850 w 8937850"/>
              <a:gd name="connsiteY6" fmla="*/ 1247454 h 2831185"/>
              <a:gd name="connsiteX7" fmla="*/ 8937850 w 8937850"/>
              <a:gd name="connsiteY7" fmla="*/ 1722573 h 2831185"/>
              <a:gd name="connsiteX8" fmla="*/ 8937850 w 8937850"/>
              <a:gd name="connsiteY8" fmla="*/ 2831185 h 2831185"/>
              <a:gd name="connsiteX9" fmla="*/ 7208527 w 8937850"/>
              <a:gd name="connsiteY9" fmla="*/ 2831185 h 2831185"/>
              <a:gd name="connsiteX10" fmla="*/ 6467389 w 8937850"/>
              <a:gd name="connsiteY10" fmla="*/ 2831185 h 2831185"/>
              <a:gd name="connsiteX11" fmla="*/ 6467389 w 8937850"/>
              <a:gd name="connsiteY11" fmla="*/ 2831185 h 2831185"/>
              <a:gd name="connsiteX12" fmla="*/ 5973297 w 8937850"/>
              <a:gd name="connsiteY12" fmla="*/ 2831185 h 2831185"/>
              <a:gd name="connsiteX13" fmla="*/ 5965677 w 8937850"/>
              <a:gd name="connsiteY13" fmla="*/ 1532073 h 2831185"/>
              <a:gd name="connsiteX14" fmla="*/ 0 w 8937850"/>
              <a:gd name="connsiteY14" fmla="*/ 0 h 2831185"/>
              <a:gd name="connsiteX15" fmla="*/ 5973297 w 8937850"/>
              <a:gd name="connsiteY15" fmla="*/ 1247454 h 2831185"/>
              <a:gd name="connsiteX16" fmla="*/ 5973297 w 8937850"/>
              <a:gd name="connsiteY16" fmla="*/ 930708 h 2831185"/>
              <a:gd name="connsiteX0" fmla="*/ 5973297 w 8937850"/>
              <a:gd name="connsiteY0" fmla="*/ 930708 h 2831185"/>
              <a:gd name="connsiteX1" fmla="*/ 6467389 w 8937850"/>
              <a:gd name="connsiteY1" fmla="*/ 930708 h 2831185"/>
              <a:gd name="connsiteX2" fmla="*/ 6467389 w 8937850"/>
              <a:gd name="connsiteY2" fmla="*/ 930708 h 2831185"/>
              <a:gd name="connsiteX3" fmla="*/ 7208527 w 8937850"/>
              <a:gd name="connsiteY3" fmla="*/ 930708 h 2831185"/>
              <a:gd name="connsiteX4" fmla="*/ 8937850 w 8937850"/>
              <a:gd name="connsiteY4" fmla="*/ 930708 h 2831185"/>
              <a:gd name="connsiteX5" fmla="*/ 8937850 w 8937850"/>
              <a:gd name="connsiteY5" fmla="*/ 1247454 h 2831185"/>
              <a:gd name="connsiteX6" fmla="*/ 8937850 w 8937850"/>
              <a:gd name="connsiteY6" fmla="*/ 1247454 h 2831185"/>
              <a:gd name="connsiteX7" fmla="*/ 8937850 w 8937850"/>
              <a:gd name="connsiteY7" fmla="*/ 1722573 h 2831185"/>
              <a:gd name="connsiteX8" fmla="*/ 8937850 w 8937850"/>
              <a:gd name="connsiteY8" fmla="*/ 2831185 h 2831185"/>
              <a:gd name="connsiteX9" fmla="*/ 7208527 w 8937850"/>
              <a:gd name="connsiteY9" fmla="*/ 2831185 h 2831185"/>
              <a:gd name="connsiteX10" fmla="*/ 6467389 w 8937850"/>
              <a:gd name="connsiteY10" fmla="*/ 2831185 h 2831185"/>
              <a:gd name="connsiteX11" fmla="*/ 6467389 w 8937850"/>
              <a:gd name="connsiteY11" fmla="*/ 2831185 h 2831185"/>
              <a:gd name="connsiteX12" fmla="*/ 5973297 w 8937850"/>
              <a:gd name="connsiteY12" fmla="*/ 2831185 h 2831185"/>
              <a:gd name="connsiteX13" fmla="*/ 5965678 w 8937850"/>
              <a:gd name="connsiteY13" fmla="*/ 1987890 h 2831185"/>
              <a:gd name="connsiteX14" fmla="*/ 0 w 8937850"/>
              <a:gd name="connsiteY14" fmla="*/ 0 h 2831185"/>
              <a:gd name="connsiteX15" fmla="*/ 5973297 w 8937850"/>
              <a:gd name="connsiteY15" fmla="*/ 1247454 h 2831185"/>
              <a:gd name="connsiteX16" fmla="*/ 5973297 w 8937850"/>
              <a:gd name="connsiteY16" fmla="*/ 930708 h 2831185"/>
              <a:gd name="connsiteX0" fmla="*/ 5973297 w 8937850"/>
              <a:gd name="connsiteY0" fmla="*/ 930708 h 2831185"/>
              <a:gd name="connsiteX1" fmla="*/ 6467389 w 8937850"/>
              <a:gd name="connsiteY1" fmla="*/ 930708 h 2831185"/>
              <a:gd name="connsiteX2" fmla="*/ 6467389 w 8937850"/>
              <a:gd name="connsiteY2" fmla="*/ 930708 h 2831185"/>
              <a:gd name="connsiteX3" fmla="*/ 7208527 w 8937850"/>
              <a:gd name="connsiteY3" fmla="*/ 930708 h 2831185"/>
              <a:gd name="connsiteX4" fmla="*/ 8937850 w 8937850"/>
              <a:gd name="connsiteY4" fmla="*/ 930708 h 2831185"/>
              <a:gd name="connsiteX5" fmla="*/ 8937850 w 8937850"/>
              <a:gd name="connsiteY5" fmla="*/ 1247454 h 2831185"/>
              <a:gd name="connsiteX6" fmla="*/ 8937850 w 8937850"/>
              <a:gd name="connsiteY6" fmla="*/ 1247454 h 2831185"/>
              <a:gd name="connsiteX7" fmla="*/ 8937850 w 8937850"/>
              <a:gd name="connsiteY7" fmla="*/ 1722573 h 2831185"/>
              <a:gd name="connsiteX8" fmla="*/ 8937850 w 8937850"/>
              <a:gd name="connsiteY8" fmla="*/ 2831185 h 2831185"/>
              <a:gd name="connsiteX9" fmla="*/ 7208527 w 8937850"/>
              <a:gd name="connsiteY9" fmla="*/ 2831185 h 2831185"/>
              <a:gd name="connsiteX10" fmla="*/ 6467389 w 8937850"/>
              <a:gd name="connsiteY10" fmla="*/ 2831185 h 2831185"/>
              <a:gd name="connsiteX11" fmla="*/ 6467389 w 8937850"/>
              <a:gd name="connsiteY11" fmla="*/ 2831185 h 2831185"/>
              <a:gd name="connsiteX12" fmla="*/ 5973297 w 8937850"/>
              <a:gd name="connsiteY12" fmla="*/ 2831185 h 2831185"/>
              <a:gd name="connsiteX13" fmla="*/ 5965678 w 8937850"/>
              <a:gd name="connsiteY13" fmla="*/ 1987890 h 2831185"/>
              <a:gd name="connsiteX14" fmla="*/ 0 w 8937850"/>
              <a:gd name="connsiteY14" fmla="*/ 0 h 2831185"/>
              <a:gd name="connsiteX15" fmla="*/ 5973296 w 8937850"/>
              <a:gd name="connsiteY15" fmla="*/ 1418383 h 2831185"/>
              <a:gd name="connsiteX16" fmla="*/ 5973297 w 8937850"/>
              <a:gd name="connsiteY16" fmla="*/ 930708 h 28311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8937850" h="2831185">
                <a:moveTo>
                  <a:pt x="5973297" y="930708"/>
                </a:moveTo>
                <a:lnTo>
                  <a:pt x="6467389" y="930708"/>
                </a:lnTo>
                <a:lnTo>
                  <a:pt x="6467389" y="930708"/>
                </a:lnTo>
                <a:lnTo>
                  <a:pt x="7208527" y="930708"/>
                </a:lnTo>
                <a:lnTo>
                  <a:pt x="8937850" y="930708"/>
                </a:lnTo>
                <a:lnTo>
                  <a:pt x="8937850" y="1247454"/>
                </a:lnTo>
                <a:lnTo>
                  <a:pt x="8937850" y="1247454"/>
                </a:lnTo>
                <a:lnTo>
                  <a:pt x="8937850" y="1722573"/>
                </a:lnTo>
                <a:lnTo>
                  <a:pt x="8937850" y="2831185"/>
                </a:lnTo>
                <a:lnTo>
                  <a:pt x="7208527" y="2831185"/>
                </a:lnTo>
                <a:lnTo>
                  <a:pt x="6467389" y="2831185"/>
                </a:lnTo>
                <a:lnTo>
                  <a:pt x="6467389" y="2831185"/>
                </a:lnTo>
                <a:lnTo>
                  <a:pt x="5973297" y="2831185"/>
                </a:lnTo>
                <a:cubicBezTo>
                  <a:pt x="5970757" y="2550087"/>
                  <a:pt x="5968218" y="2268988"/>
                  <a:pt x="5965678" y="1987890"/>
                </a:cubicBezTo>
                <a:lnTo>
                  <a:pt x="0" y="0"/>
                </a:lnTo>
                <a:lnTo>
                  <a:pt x="5973296" y="1418383"/>
                </a:lnTo>
                <a:cubicBezTo>
                  <a:pt x="5973296" y="1255825"/>
                  <a:pt x="5973297" y="1093266"/>
                  <a:pt x="5973297" y="930708"/>
                </a:cubicBezTo>
                <a:close/>
              </a:path>
            </a:pathLst>
          </a:custGeom>
          <a:gradFill rotWithShape="1">
            <a:gsLst>
              <a:gs pos="1500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8" name="AutoShape 24"/>
          <p:cNvSpPr>
            <a:spLocks noChangeArrowheads="1"/>
          </p:cNvSpPr>
          <p:nvPr/>
        </p:nvSpPr>
        <p:spPr bwMode="auto">
          <a:xfrm>
            <a:off x="3720663" y="3859353"/>
            <a:ext cx="2000238" cy="406387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4181589 w 7146142"/>
              <a:gd name="connsiteY0" fmla="*/ 0 h 4140244"/>
              <a:gd name="connsiteX1" fmla="*/ 4675681 w 7146142"/>
              <a:gd name="connsiteY1" fmla="*/ 0 h 4140244"/>
              <a:gd name="connsiteX2" fmla="*/ 4675681 w 7146142"/>
              <a:gd name="connsiteY2" fmla="*/ 0 h 4140244"/>
              <a:gd name="connsiteX3" fmla="*/ 5416819 w 7146142"/>
              <a:gd name="connsiteY3" fmla="*/ 0 h 4140244"/>
              <a:gd name="connsiteX4" fmla="*/ 7146142 w 7146142"/>
              <a:gd name="connsiteY4" fmla="*/ 0 h 4140244"/>
              <a:gd name="connsiteX5" fmla="*/ 7146142 w 7146142"/>
              <a:gd name="connsiteY5" fmla="*/ 316746 h 4140244"/>
              <a:gd name="connsiteX6" fmla="*/ 7146142 w 7146142"/>
              <a:gd name="connsiteY6" fmla="*/ 316746 h 4140244"/>
              <a:gd name="connsiteX7" fmla="*/ 7146142 w 7146142"/>
              <a:gd name="connsiteY7" fmla="*/ 791865 h 4140244"/>
              <a:gd name="connsiteX8" fmla="*/ 7146142 w 7146142"/>
              <a:gd name="connsiteY8" fmla="*/ 1900477 h 4140244"/>
              <a:gd name="connsiteX9" fmla="*/ 5416819 w 7146142"/>
              <a:gd name="connsiteY9" fmla="*/ 1900477 h 4140244"/>
              <a:gd name="connsiteX10" fmla="*/ 4675681 w 7146142"/>
              <a:gd name="connsiteY10" fmla="*/ 1900477 h 4140244"/>
              <a:gd name="connsiteX11" fmla="*/ 4675681 w 7146142"/>
              <a:gd name="connsiteY11" fmla="*/ 1900477 h 4140244"/>
              <a:gd name="connsiteX12" fmla="*/ 4181589 w 7146142"/>
              <a:gd name="connsiteY12" fmla="*/ 1900477 h 4140244"/>
              <a:gd name="connsiteX13" fmla="*/ 4173969 w 7146142"/>
              <a:gd name="connsiteY13" fmla="*/ 601365 h 4140244"/>
              <a:gd name="connsiteX14" fmla="*/ 0 w 7146142"/>
              <a:gd name="connsiteY14" fmla="*/ 4140244 h 4140244"/>
              <a:gd name="connsiteX15" fmla="*/ 4181589 w 7146142"/>
              <a:gd name="connsiteY15" fmla="*/ 316746 h 4140244"/>
              <a:gd name="connsiteX16" fmla="*/ 4181589 w 7146142"/>
              <a:gd name="connsiteY16" fmla="*/ 0 h 4140244"/>
              <a:gd name="connsiteX0" fmla="*/ 3891879 w 6856432"/>
              <a:gd name="connsiteY0" fmla="*/ 0 h 3969313"/>
              <a:gd name="connsiteX1" fmla="*/ 4385971 w 6856432"/>
              <a:gd name="connsiteY1" fmla="*/ 0 h 3969313"/>
              <a:gd name="connsiteX2" fmla="*/ 4385971 w 6856432"/>
              <a:gd name="connsiteY2" fmla="*/ 0 h 3969313"/>
              <a:gd name="connsiteX3" fmla="*/ 5127109 w 6856432"/>
              <a:gd name="connsiteY3" fmla="*/ 0 h 3969313"/>
              <a:gd name="connsiteX4" fmla="*/ 6856432 w 6856432"/>
              <a:gd name="connsiteY4" fmla="*/ 0 h 3969313"/>
              <a:gd name="connsiteX5" fmla="*/ 6856432 w 6856432"/>
              <a:gd name="connsiteY5" fmla="*/ 316746 h 3969313"/>
              <a:gd name="connsiteX6" fmla="*/ 6856432 w 6856432"/>
              <a:gd name="connsiteY6" fmla="*/ 316746 h 3969313"/>
              <a:gd name="connsiteX7" fmla="*/ 6856432 w 6856432"/>
              <a:gd name="connsiteY7" fmla="*/ 791865 h 3969313"/>
              <a:gd name="connsiteX8" fmla="*/ 6856432 w 6856432"/>
              <a:gd name="connsiteY8" fmla="*/ 1900477 h 3969313"/>
              <a:gd name="connsiteX9" fmla="*/ 5127109 w 6856432"/>
              <a:gd name="connsiteY9" fmla="*/ 1900477 h 3969313"/>
              <a:gd name="connsiteX10" fmla="*/ 4385971 w 6856432"/>
              <a:gd name="connsiteY10" fmla="*/ 1900477 h 3969313"/>
              <a:gd name="connsiteX11" fmla="*/ 4385971 w 6856432"/>
              <a:gd name="connsiteY11" fmla="*/ 1900477 h 3969313"/>
              <a:gd name="connsiteX12" fmla="*/ 3891879 w 6856432"/>
              <a:gd name="connsiteY12" fmla="*/ 1900477 h 3969313"/>
              <a:gd name="connsiteX13" fmla="*/ 3884259 w 6856432"/>
              <a:gd name="connsiteY13" fmla="*/ 601365 h 3969313"/>
              <a:gd name="connsiteX14" fmla="*/ 0 w 6856432"/>
              <a:gd name="connsiteY14" fmla="*/ 3969313 h 3969313"/>
              <a:gd name="connsiteX15" fmla="*/ 3891879 w 6856432"/>
              <a:gd name="connsiteY15" fmla="*/ 316746 h 3969313"/>
              <a:gd name="connsiteX16" fmla="*/ 3891879 w 6856432"/>
              <a:gd name="connsiteY16" fmla="*/ 0 h 3969313"/>
              <a:gd name="connsiteX0" fmla="*/ 3924069 w 6888622"/>
              <a:gd name="connsiteY0" fmla="*/ 0 h 2487911"/>
              <a:gd name="connsiteX1" fmla="*/ 4418161 w 6888622"/>
              <a:gd name="connsiteY1" fmla="*/ 0 h 2487911"/>
              <a:gd name="connsiteX2" fmla="*/ 4418161 w 6888622"/>
              <a:gd name="connsiteY2" fmla="*/ 0 h 2487911"/>
              <a:gd name="connsiteX3" fmla="*/ 5159299 w 6888622"/>
              <a:gd name="connsiteY3" fmla="*/ 0 h 2487911"/>
              <a:gd name="connsiteX4" fmla="*/ 6888622 w 6888622"/>
              <a:gd name="connsiteY4" fmla="*/ 0 h 2487911"/>
              <a:gd name="connsiteX5" fmla="*/ 6888622 w 6888622"/>
              <a:gd name="connsiteY5" fmla="*/ 316746 h 2487911"/>
              <a:gd name="connsiteX6" fmla="*/ 6888622 w 6888622"/>
              <a:gd name="connsiteY6" fmla="*/ 316746 h 2487911"/>
              <a:gd name="connsiteX7" fmla="*/ 6888622 w 6888622"/>
              <a:gd name="connsiteY7" fmla="*/ 791865 h 2487911"/>
              <a:gd name="connsiteX8" fmla="*/ 6888622 w 6888622"/>
              <a:gd name="connsiteY8" fmla="*/ 1900477 h 2487911"/>
              <a:gd name="connsiteX9" fmla="*/ 5159299 w 6888622"/>
              <a:gd name="connsiteY9" fmla="*/ 1900477 h 2487911"/>
              <a:gd name="connsiteX10" fmla="*/ 4418161 w 6888622"/>
              <a:gd name="connsiteY10" fmla="*/ 1900477 h 2487911"/>
              <a:gd name="connsiteX11" fmla="*/ 4418161 w 6888622"/>
              <a:gd name="connsiteY11" fmla="*/ 1900477 h 2487911"/>
              <a:gd name="connsiteX12" fmla="*/ 3924069 w 6888622"/>
              <a:gd name="connsiteY12" fmla="*/ 1900477 h 2487911"/>
              <a:gd name="connsiteX13" fmla="*/ 3916449 w 6888622"/>
              <a:gd name="connsiteY13" fmla="*/ 601365 h 2487911"/>
              <a:gd name="connsiteX14" fmla="*/ 0 w 6888622"/>
              <a:gd name="connsiteY14" fmla="*/ 2487911 h 2487911"/>
              <a:gd name="connsiteX15" fmla="*/ 3924069 w 6888622"/>
              <a:gd name="connsiteY15" fmla="*/ 316746 h 2487911"/>
              <a:gd name="connsiteX16" fmla="*/ 3924069 w 6888622"/>
              <a:gd name="connsiteY16" fmla="*/ 0 h 2487911"/>
              <a:gd name="connsiteX0" fmla="*/ 3730929 w 6695482"/>
              <a:gd name="connsiteY0" fmla="*/ 0 h 2373957"/>
              <a:gd name="connsiteX1" fmla="*/ 4225021 w 6695482"/>
              <a:gd name="connsiteY1" fmla="*/ 0 h 2373957"/>
              <a:gd name="connsiteX2" fmla="*/ 4225021 w 6695482"/>
              <a:gd name="connsiteY2" fmla="*/ 0 h 2373957"/>
              <a:gd name="connsiteX3" fmla="*/ 4966159 w 6695482"/>
              <a:gd name="connsiteY3" fmla="*/ 0 h 2373957"/>
              <a:gd name="connsiteX4" fmla="*/ 6695482 w 6695482"/>
              <a:gd name="connsiteY4" fmla="*/ 0 h 2373957"/>
              <a:gd name="connsiteX5" fmla="*/ 6695482 w 6695482"/>
              <a:gd name="connsiteY5" fmla="*/ 316746 h 2373957"/>
              <a:gd name="connsiteX6" fmla="*/ 6695482 w 6695482"/>
              <a:gd name="connsiteY6" fmla="*/ 316746 h 2373957"/>
              <a:gd name="connsiteX7" fmla="*/ 6695482 w 6695482"/>
              <a:gd name="connsiteY7" fmla="*/ 791865 h 2373957"/>
              <a:gd name="connsiteX8" fmla="*/ 6695482 w 6695482"/>
              <a:gd name="connsiteY8" fmla="*/ 1900477 h 2373957"/>
              <a:gd name="connsiteX9" fmla="*/ 4966159 w 6695482"/>
              <a:gd name="connsiteY9" fmla="*/ 1900477 h 2373957"/>
              <a:gd name="connsiteX10" fmla="*/ 4225021 w 6695482"/>
              <a:gd name="connsiteY10" fmla="*/ 1900477 h 2373957"/>
              <a:gd name="connsiteX11" fmla="*/ 4225021 w 6695482"/>
              <a:gd name="connsiteY11" fmla="*/ 1900477 h 2373957"/>
              <a:gd name="connsiteX12" fmla="*/ 3730929 w 6695482"/>
              <a:gd name="connsiteY12" fmla="*/ 1900477 h 2373957"/>
              <a:gd name="connsiteX13" fmla="*/ 3723309 w 6695482"/>
              <a:gd name="connsiteY13" fmla="*/ 601365 h 2373957"/>
              <a:gd name="connsiteX14" fmla="*/ 0 w 6695482"/>
              <a:gd name="connsiteY14" fmla="*/ 2373957 h 2373957"/>
              <a:gd name="connsiteX15" fmla="*/ 3730929 w 6695482"/>
              <a:gd name="connsiteY15" fmla="*/ 316746 h 2373957"/>
              <a:gd name="connsiteX16" fmla="*/ 3730929 w 6695482"/>
              <a:gd name="connsiteY16" fmla="*/ 0 h 2373957"/>
              <a:gd name="connsiteX0" fmla="*/ 3859689 w 6824242"/>
              <a:gd name="connsiteY0" fmla="*/ 0 h 2487911"/>
              <a:gd name="connsiteX1" fmla="*/ 4353781 w 6824242"/>
              <a:gd name="connsiteY1" fmla="*/ 0 h 2487911"/>
              <a:gd name="connsiteX2" fmla="*/ 4353781 w 6824242"/>
              <a:gd name="connsiteY2" fmla="*/ 0 h 2487911"/>
              <a:gd name="connsiteX3" fmla="*/ 5094919 w 6824242"/>
              <a:gd name="connsiteY3" fmla="*/ 0 h 2487911"/>
              <a:gd name="connsiteX4" fmla="*/ 6824242 w 6824242"/>
              <a:gd name="connsiteY4" fmla="*/ 0 h 2487911"/>
              <a:gd name="connsiteX5" fmla="*/ 6824242 w 6824242"/>
              <a:gd name="connsiteY5" fmla="*/ 316746 h 2487911"/>
              <a:gd name="connsiteX6" fmla="*/ 6824242 w 6824242"/>
              <a:gd name="connsiteY6" fmla="*/ 316746 h 2487911"/>
              <a:gd name="connsiteX7" fmla="*/ 6824242 w 6824242"/>
              <a:gd name="connsiteY7" fmla="*/ 791865 h 2487911"/>
              <a:gd name="connsiteX8" fmla="*/ 6824242 w 6824242"/>
              <a:gd name="connsiteY8" fmla="*/ 1900477 h 2487911"/>
              <a:gd name="connsiteX9" fmla="*/ 5094919 w 6824242"/>
              <a:gd name="connsiteY9" fmla="*/ 1900477 h 2487911"/>
              <a:gd name="connsiteX10" fmla="*/ 4353781 w 6824242"/>
              <a:gd name="connsiteY10" fmla="*/ 1900477 h 2487911"/>
              <a:gd name="connsiteX11" fmla="*/ 4353781 w 6824242"/>
              <a:gd name="connsiteY11" fmla="*/ 1900477 h 2487911"/>
              <a:gd name="connsiteX12" fmla="*/ 3859689 w 6824242"/>
              <a:gd name="connsiteY12" fmla="*/ 1900477 h 2487911"/>
              <a:gd name="connsiteX13" fmla="*/ 3852069 w 6824242"/>
              <a:gd name="connsiteY13" fmla="*/ 601365 h 2487911"/>
              <a:gd name="connsiteX14" fmla="*/ 0 w 6824242"/>
              <a:gd name="connsiteY14" fmla="*/ 2487911 h 2487911"/>
              <a:gd name="connsiteX15" fmla="*/ 3859689 w 6824242"/>
              <a:gd name="connsiteY15" fmla="*/ 316746 h 2487911"/>
              <a:gd name="connsiteX16" fmla="*/ 3859689 w 6824242"/>
              <a:gd name="connsiteY16" fmla="*/ 0 h 2487911"/>
              <a:gd name="connsiteX0" fmla="*/ 3795309 w 6759862"/>
              <a:gd name="connsiteY0" fmla="*/ 0 h 2430934"/>
              <a:gd name="connsiteX1" fmla="*/ 4289401 w 6759862"/>
              <a:gd name="connsiteY1" fmla="*/ 0 h 2430934"/>
              <a:gd name="connsiteX2" fmla="*/ 4289401 w 6759862"/>
              <a:gd name="connsiteY2" fmla="*/ 0 h 2430934"/>
              <a:gd name="connsiteX3" fmla="*/ 5030539 w 6759862"/>
              <a:gd name="connsiteY3" fmla="*/ 0 h 2430934"/>
              <a:gd name="connsiteX4" fmla="*/ 6759862 w 6759862"/>
              <a:gd name="connsiteY4" fmla="*/ 0 h 2430934"/>
              <a:gd name="connsiteX5" fmla="*/ 6759862 w 6759862"/>
              <a:gd name="connsiteY5" fmla="*/ 316746 h 2430934"/>
              <a:gd name="connsiteX6" fmla="*/ 6759862 w 6759862"/>
              <a:gd name="connsiteY6" fmla="*/ 316746 h 2430934"/>
              <a:gd name="connsiteX7" fmla="*/ 6759862 w 6759862"/>
              <a:gd name="connsiteY7" fmla="*/ 791865 h 2430934"/>
              <a:gd name="connsiteX8" fmla="*/ 6759862 w 6759862"/>
              <a:gd name="connsiteY8" fmla="*/ 1900477 h 2430934"/>
              <a:gd name="connsiteX9" fmla="*/ 5030539 w 6759862"/>
              <a:gd name="connsiteY9" fmla="*/ 1900477 h 2430934"/>
              <a:gd name="connsiteX10" fmla="*/ 4289401 w 6759862"/>
              <a:gd name="connsiteY10" fmla="*/ 1900477 h 2430934"/>
              <a:gd name="connsiteX11" fmla="*/ 4289401 w 6759862"/>
              <a:gd name="connsiteY11" fmla="*/ 1900477 h 2430934"/>
              <a:gd name="connsiteX12" fmla="*/ 3795309 w 6759862"/>
              <a:gd name="connsiteY12" fmla="*/ 1900477 h 2430934"/>
              <a:gd name="connsiteX13" fmla="*/ 3787689 w 6759862"/>
              <a:gd name="connsiteY13" fmla="*/ 601365 h 2430934"/>
              <a:gd name="connsiteX14" fmla="*/ 0 w 6759862"/>
              <a:gd name="connsiteY14" fmla="*/ 2430934 h 2430934"/>
              <a:gd name="connsiteX15" fmla="*/ 3795309 w 6759862"/>
              <a:gd name="connsiteY15" fmla="*/ 316746 h 2430934"/>
              <a:gd name="connsiteX16" fmla="*/ 3795309 w 6759862"/>
              <a:gd name="connsiteY16" fmla="*/ 0 h 2430934"/>
              <a:gd name="connsiteX0" fmla="*/ 3795309 w 6759862"/>
              <a:gd name="connsiteY0" fmla="*/ 0 h 2430934"/>
              <a:gd name="connsiteX1" fmla="*/ 4289401 w 6759862"/>
              <a:gd name="connsiteY1" fmla="*/ 0 h 2430934"/>
              <a:gd name="connsiteX2" fmla="*/ 4289401 w 6759862"/>
              <a:gd name="connsiteY2" fmla="*/ 0 h 2430934"/>
              <a:gd name="connsiteX3" fmla="*/ 5030539 w 6759862"/>
              <a:gd name="connsiteY3" fmla="*/ 0 h 2430934"/>
              <a:gd name="connsiteX4" fmla="*/ 6759862 w 6759862"/>
              <a:gd name="connsiteY4" fmla="*/ 0 h 2430934"/>
              <a:gd name="connsiteX5" fmla="*/ 6759862 w 6759862"/>
              <a:gd name="connsiteY5" fmla="*/ 316746 h 2430934"/>
              <a:gd name="connsiteX6" fmla="*/ 6759862 w 6759862"/>
              <a:gd name="connsiteY6" fmla="*/ 316746 h 2430934"/>
              <a:gd name="connsiteX7" fmla="*/ 6759862 w 6759862"/>
              <a:gd name="connsiteY7" fmla="*/ 791865 h 2430934"/>
              <a:gd name="connsiteX8" fmla="*/ 6759862 w 6759862"/>
              <a:gd name="connsiteY8" fmla="*/ 1900477 h 2430934"/>
              <a:gd name="connsiteX9" fmla="*/ 5030539 w 6759862"/>
              <a:gd name="connsiteY9" fmla="*/ 1900477 h 2430934"/>
              <a:gd name="connsiteX10" fmla="*/ 4289401 w 6759862"/>
              <a:gd name="connsiteY10" fmla="*/ 1900477 h 2430934"/>
              <a:gd name="connsiteX11" fmla="*/ 4289401 w 6759862"/>
              <a:gd name="connsiteY11" fmla="*/ 1900477 h 2430934"/>
              <a:gd name="connsiteX12" fmla="*/ 3795309 w 6759862"/>
              <a:gd name="connsiteY12" fmla="*/ 1900477 h 2430934"/>
              <a:gd name="connsiteX13" fmla="*/ 3787690 w 6759862"/>
              <a:gd name="connsiteY13" fmla="*/ 1000205 h 2430934"/>
              <a:gd name="connsiteX14" fmla="*/ 0 w 6759862"/>
              <a:gd name="connsiteY14" fmla="*/ 2430934 h 2430934"/>
              <a:gd name="connsiteX15" fmla="*/ 3795309 w 6759862"/>
              <a:gd name="connsiteY15" fmla="*/ 316746 h 2430934"/>
              <a:gd name="connsiteX16" fmla="*/ 3795309 w 6759862"/>
              <a:gd name="connsiteY16" fmla="*/ 0 h 2430934"/>
              <a:gd name="connsiteX0" fmla="*/ 3795309 w 6759862"/>
              <a:gd name="connsiteY0" fmla="*/ 0 h 2430934"/>
              <a:gd name="connsiteX1" fmla="*/ 4289401 w 6759862"/>
              <a:gd name="connsiteY1" fmla="*/ 0 h 2430934"/>
              <a:gd name="connsiteX2" fmla="*/ 4289401 w 6759862"/>
              <a:gd name="connsiteY2" fmla="*/ 0 h 2430934"/>
              <a:gd name="connsiteX3" fmla="*/ 5030539 w 6759862"/>
              <a:gd name="connsiteY3" fmla="*/ 0 h 2430934"/>
              <a:gd name="connsiteX4" fmla="*/ 6759862 w 6759862"/>
              <a:gd name="connsiteY4" fmla="*/ 0 h 2430934"/>
              <a:gd name="connsiteX5" fmla="*/ 6759862 w 6759862"/>
              <a:gd name="connsiteY5" fmla="*/ 316746 h 2430934"/>
              <a:gd name="connsiteX6" fmla="*/ 6759862 w 6759862"/>
              <a:gd name="connsiteY6" fmla="*/ 316746 h 2430934"/>
              <a:gd name="connsiteX7" fmla="*/ 6759862 w 6759862"/>
              <a:gd name="connsiteY7" fmla="*/ 791865 h 2430934"/>
              <a:gd name="connsiteX8" fmla="*/ 6759862 w 6759862"/>
              <a:gd name="connsiteY8" fmla="*/ 1900477 h 2430934"/>
              <a:gd name="connsiteX9" fmla="*/ 5030539 w 6759862"/>
              <a:gd name="connsiteY9" fmla="*/ 1900477 h 2430934"/>
              <a:gd name="connsiteX10" fmla="*/ 4289401 w 6759862"/>
              <a:gd name="connsiteY10" fmla="*/ 1900477 h 2430934"/>
              <a:gd name="connsiteX11" fmla="*/ 4289401 w 6759862"/>
              <a:gd name="connsiteY11" fmla="*/ 1900477 h 2430934"/>
              <a:gd name="connsiteX12" fmla="*/ 3795309 w 6759862"/>
              <a:gd name="connsiteY12" fmla="*/ 1900477 h 2430934"/>
              <a:gd name="connsiteX13" fmla="*/ 3787690 w 6759862"/>
              <a:gd name="connsiteY13" fmla="*/ 1000205 h 2430934"/>
              <a:gd name="connsiteX14" fmla="*/ 0 w 6759862"/>
              <a:gd name="connsiteY14" fmla="*/ 2430934 h 2430934"/>
              <a:gd name="connsiteX15" fmla="*/ 3795310 w 6759862"/>
              <a:gd name="connsiteY15" fmla="*/ 658606 h 2430934"/>
              <a:gd name="connsiteX16" fmla="*/ 3795309 w 6759862"/>
              <a:gd name="connsiteY16" fmla="*/ 0 h 2430934"/>
              <a:gd name="connsiteX0" fmla="*/ 3795309 w 6759862"/>
              <a:gd name="connsiteY0" fmla="*/ 0 h 2430934"/>
              <a:gd name="connsiteX1" fmla="*/ 4289401 w 6759862"/>
              <a:gd name="connsiteY1" fmla="*/ 0 h 2430934"/>
              <a:gd name="connsiteX2" fmla="*/ 4289401 w 6759862"/>
              <a:gd name="connsiteY2" fmla="*/ 0 h 2430934"/>
              <a:gd name="connsiteX3" fmla="*/ 5030539 w 6759862"/>
              <a:gd name="connsiteY3" fmla="*/ 0 h 2430934"/>
              <a:gd name="connsiteX4" fmla="*/ 6759862 w 6759862"/>
              <a:gd name="connsiteY4" fmla="*/ 0 h 2430934"/>
              <a:gd name="connsiteX5" fmla="*/ 6759862 w 6759862"/>
              <a:gd name="connsiteY5" fmla="*/ 316746 h 2430934"/>
              <a:gd name="connsiteX6" fmla="*/ 6759862 w 6759862"/>
              <a:gd name="connsiteY6" fmla="*/ 316746 h 2430934"/>
              <a:gd name="connsiteX7" fmla="*/ 6759862 w 6759862"/>
              <a:gd name="connsiteY7" fmla="*/ 791865 h 2430934"/>
              <a:gd name="connsiteX8" fmla="*/ 6759862 w 6759862"/>
              <a:gd name="connsiteY8" fmla="*/ 1900477 h 2430934"/>
              <a:gd name="connsiteX9" fmla="*/ 5030539 w 6759862"/>
              <a:gd name="connsiteY9" fmla="*/ 1900477 h 2430934"/>
              <a:gd name="connsiteX10" fmla="*/ 4289401 w 6759862"/>
              <a:gd name="connsiteY10" fmla="*/ 1900477 h 2430934"/>
              <a:gd name="connsiteX11" fmla="*/ 4289401 w 6759862"/>
              <a:gd name="connsiteY11" fmla="*/ 1900477 h 2430934"/>
              <a:gd name="connsiteX12" fmla="*/ 3795309 w 6759862"/>
              <a:gd name="connsiteY12" fmla="*/ 1900477 h 2430934"/>
              <a:gd name="connsiteX13" fmla="*/ 3787690 w 6759862"/>
              <a:gd name="connsiteY13" fmla="*/ 1228113 h 2430934"/>
              <a:gd name="connsiteX14" fmla="*/ 0 w 6759862"/>
              <a:gd name="connsiteY14" fmla="*/ 2430934 h 2430934"/>
              <a:gd name="connsiteX15" fmla="*/ 3795310 w 6759862"/>
              <a:gd name="connsiteY15" fmla="*/ 658606 h 2430934"/>
              <a:gd name="connsiteX16" fmla="*/ 3795309 w 6759862"/>
              <a:gd name="connsiteY16" fmla="*/ 0 h 2430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759862" h="2430934">
                <a:moveTo>
                  <a:pt x="3795309" y="0"/>
                </a:moveTo>
                <a:lnTo>
                  <a:pt x="4289401" y="0"/>
                </a:lnTo>
                <a:lnTo>
                  <a:pt x="4289401" y="0"/>
                </a:lnTo>
                <a:lnTo>
                  <a:pt x="5030539" y="0"/>
                </a:lnTo>
                <a:lnTo>
                  <a:pt x="6759862" y="0"/>
                </a:lnTo>
                <a:lnTo>
                  <a:pt x="6759862" y="316746"/>
                </a:lnTo>
                <a:lnTo>
                  <a:pt x="6759862" y="316746"/>
                </a:lnTo>
                <a:lnTo>
                  <a:pt x="6759862" y="791865"/>
                </a:lnTo>
                <a:lnTo>
                  <a:pt x="6759862" y="1900477"/>
                </a:lnTo>
                <a:lnTo>
                  <a:pt x="5030539" y="1900477"/>
                </a:lnTo>
                <a:lnTo>
                  <a:pt x="4289401" y="1900477"/>
                </a:lnTo>
                <a:lnTo>
                  <a:pt x="4289401" y="1900477"/>
                </a:lnTo>
                <a:lnTo>
                  <a:pt x="3795309" y="1900477"/>
                </a:lnTo>
                <a:cubicBezTo>
                  <a:pt x="3792769" y="1600386"/>
                  <a:pt x="3790230" y="1528204"/>
                  <a:pt x="3787690" y="1228113"/>
                </a:cubicBezTo>
                <a:lnTo>
                  <a:pt x="0" y="2430934"/>
                </a:lnTo>
                <a:lnTo>
                  <a:pt x="3795310" y="658606"/>
                </a:lnTo>
                <a:cubicBezTo>
                  <a:pt x="3795310" y="439071"/>
                  <a:pt x="3795309" y="219535"/>
                  <a:pt x="3795309" y="0"/>
                </a:cubicBezTo>
                <a:close/>
              </a:path>
            </a:pathLst>
          </a:custGeom>
          <a:gradFill rotWithShape="1">
            <a:gsLst>
              <a:gs pos="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79" name="AutoShape 24"/>
          <p:cNvSpPr>
            <a:spLocks noChangeArrowheads="1"/>
          </p:cNvSpPr>
          <p:nvPr/>
        </p:nvSpPr>
        <p:spPr bwMode="auto">
          <a:xfrm>
            <a:off x="3702932" y="3120125"/>
            <a:ext cx="2074722" cy="482587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3819413 w 6783966"/>
              <a:gd name="connsiteY0" fmla="*/ 0 h 2373957"/>
              <a:gd name="connsiteX1" fmla="*/ 4313505 w 6783966"/>
              <a:gd name="connsiteY1" fmla="*/ 0 h 2373957"/>
              <a:gd name="connsiteX2" fmla="*/ 4313505 w 6783966"/>
              <a:gd name="connsiteY2" fmla="*/ 0 h 2373957"/>
              <a:gd name="connsiteX3" fmla="*/ 5054643 w 6783966"/>
              <a:gd name="connsiteY3" fmla="*/ 0 h 2373957"/>
              <a:gd name="connsiteX4" fmla="*/ 6783966 w 6783966"/>
              <a:gd name="connsiteY4" fmla="*/ 0 h 2373957"/>
              <a:gd name="connsiteX5" fmla="*/ 6783966 w 6783966"/>
              <a:gd name="connsiteY5" fmla="*/ 316746 h 2373957"/>
              <a:gd name="connsiteX6" fmla="*/ 6783966 w 6783966"/>
              <a:gd name="connsiteY6" fmla="*/ 316746 h 2373957"/>
              <a:gd name="connsiteX7" fmla="*/ 6783966 w 6783966"/>
              <a:gd name="connsiteY7" fmla="*/ 791865 h 2373957"/>
              <a:gd name="connsiteX8" fmla="*/ 6783966 w 6783966"/>
              <a:gd name="connsiteY8" fmla="*/ 1900477 h 2373957"/>
              <a:gd name="connsiteX9" fmla="*/ 5054643 w 6783966"/>
              <a:gd name="connsiteY9" fmla="*/ 1900477 h 2373957"/>
              <a:gd name="connsiteX10" fmla="*/ 4313505 w 6783966"/>
              <a:gd name="connsiteY10" fmla="*/ 1900477 h 2373957"/>
              <a:gd name="connsiteX11" fmla="*/ 4313505 w 6783966"/>
              <a:gd name="connsiteY11" fmla="*/ 1900477 h 2373957"/>
              <a:gd name="connsiteX12" fmla="*/ 3819413 w 6783966"/>
              <a:gd name="connsiteY12" fmla="*/ 1900477 h 2373957"/>
              <a:gd name="connsiteX13" fmla="*/ 3811793 w 6783966"/>
              <a:gd name="connsiteY13" fmla="*/ 601365 h 2373957"/>
              <a:gd name="connsiteX14" fmla="*/ 0 w 6783966"/>
              <a:gd name="connsiteY14" fmla="*/ 2373957 h 2373957"/>
              <a:gd name="connsiteX15" fmla="*/ 3819413 w 6783966"/>
              <a:gd name="connsiteY15" fmla="*/ 316746 h 2373957"/>
              <a:gd name="connsiteX16" fmla="*/ 3819413 w 6783966"/>
              <a:gd name="connsiteY16" fmla="*/ 0 h 2373957"/>
              <a:gd name="connsiteX0" fmla="*/ 3789504 w 6754057"/>
              <a:gd name="connsiteY0" fmla="*/ 0 h 2829773"/>
              <a:gd name="connsiteX1" fmla="*/ 4283596 w 6754057"/>
              <a:gd name="connsiteY1" fmla="*/ 0 h 2829773"/>
              <a:gd name="connsiteX2" fmla="*/ 4283596 w 6754057"/>
              <a:gd name="connsiteY2" fmla="*/ 0 h 2829773"/>
              <a:gd name="connsiteX3" fmla="*/ 5024734 w 6754057"/>
              <a:gd name="connsiteY3" fmla="*/ 0 h 2829773"/>
              <a:gd name="connsiteX4" fmla="*/ 6754057 w 6754057"/>
              <a:gd name="connsiteY4" fmla="*/ 0 h 2829773"/>
              <a:gd name="connsiteX5" fmla="*/ 6754057 w 6754057"/>
              <a:gd name="connsiteY5" fmla="*/ 316746 h 2829773"/>
              <a:gd name="connsiteX6" fmla="*/ 6754057 w 6754057"/>
              <a:gd name="connsiteY6" fmla="*/ 316746 h 2829773"/>
              <a:gd name="connsiteX7" fmla="*/ 6754057 w 6754057"/>
              <a:gd name="connsiteY7" fmla="*/ 791865 h 2829773"/>
              <a:gd name="connsiteX8" fmla="*/ 6754057 w 6754057"/>
              <a:gd name="connsiteY8" fmla="*/ 1900477 h 2829773"/>
              <a:gd name="connsiteX9" fmla="*/ 5024734 w 6754057"/>
              <a:gd name="connsiteY9" fmla="*/ 1900477 h 2829773"/>
              <a:gd name="connsiteX10" fmla="*/ 4283596 w 6754057"/>
              <a:gd name="connsiteY10" fmla="*/ 1900477 h 2829773"/>
              <a:gd name="connsiteX11" fmla="*/ 4283596 w 6754057"/>
              <a:gd name="connsiteY11" fmla="*/ 1900477 h 2829773"/>
              <a:gd name="connsiteX12" fmla="*/ 3789504 w 6754057"/>
              <a:gd name="connsiteY12" fmla="*/ 1900477 h 2829773"/>
              <a:gd name="connsiteX13" fmla="*/ 3781884 w 6754057"/>
              <a:gd name="connsiteY13" fmla="*/ 601365 h 2829773"/>
              <a:gd name="connsiteX14" fmla="*/ 0 w 6754057"/>
              <a:gd name="connsiteY14" fmla="*/ 2829773 h 2829773"/>
              <a:gd name="connsiteX15" fmla="*/ 3789504 w 6754057"/>
              <a:gd name="connsiteY15" fmla="*/ 316746 h 2829773"/>
              <a:gd name="connsiteX16" fmla="*/ 3789504 w 6754057"/>
              <a:gd name="connsiteY16" fmla="*/ 0 h 2829773"/>
              <a:gd name="connsiteX0" fmla="*/ 3639958 w 6604511"/>
              <a:gd name="connsiteY0" fmla="*/ 0 h 2829773"/>
              <a:gd name="connsiteX1" fmla="*/ 4134050 w 6604511"/>
              <a:gd name="connsiteY1" fmla="*/ 0 h 2829773"/>
              <a:gd name="connsiteX2" fmla="*/ 4134050 w 6604511"/>
              <a:gd name="connsiteY2" fmla="*/ 0 h 2829773"/>
              <a:gd name="connsiteX3" fmla="*/ 4875188 w 6604511"/>
              <a:gd name="connsiteY3" fmla="*/ 0 h 2829773"/>
              <a:gd name="connsiteX4" fmla="*/ 6604511 w 6604511"/>
              <a:gd name="connsiteY4" fmla="*/ 0 h 2829773"/>
              <a:gd name="connsiteX5" fmla="*/ 6604511 w 6604511"/>
              <a:gd name="connsiteY5" fmla="*/ 316746 h 2829773"/>
              <a:gd name="connsiteX6" fmla="*/ 6604511 w 6604511"/>
              <a:gd name="connsiteY6" fmla="*/ 316746 h 2829773"/>
              <a:gd name="connsiteX7" fmla="*/ 6604511 w 6604511"/>
              <a:gd name="connsiteY7" fmla="*/ 791865 h 2829773"/>
              <a:gd name="connsiteX8" fmla="*/ 6604511 w 6604511"/>
              <a:gd name="connsiteY8" fmla="*/ 1900477 h 2829773"/>
              <a:gd name="connsiteX9" fmla="*/ 4875188 w 6604511"/>
              <a:gd name="connsiteY9" fmla="*/ 1900477 h 2829773"/>
              <a:gd name="connsiteX10" fmla="*/ 4134050 w 6604511"/>
              <a:gd name="connsiteY10" fmla="*/ 1900477 h 2829773"/>
              <a:gd name="connsiteX11" fmla="*/ 4134050 w 6604511"/>
              <a:gd name="connsiteY11" fmla="*/ 1900477 h 2829773"/>
              <a:gd name="connsiteX12" fmla="*/ 3639958 w 6604511"/>
              <a:gd name="connsiteY12" fmla="*/ 1900477 h 2829773"/>
              <a:gd name="connsiteX13" fmla="*/ 3632338 w 6604511"/>
              <a:gd name="connsiteY13" fmla="*/ 601365 h 2829773"/>
              <a:gd name="connsiteX14" fmla="*/ 0 w 6604511"/>
              <a:gd name="connsiteY14" fmla="*/ 2829773 h 2829773"/>
              <a:gd name="connsiteX15" fmla="*/ 3639958 w 6604511"/>
              <a:gd name="connsiteY15" fmla="*/ 316746 h 2829773"/>
              <a:gd name="connsiteX16" fmla="*/ 3639958 w 6604511"/>
              <a:gd name="connsiteY16" fmla="*/ 0 h 2829773"/>
              <a:gd name="connsiteX0" fmla="*/ 3550230 w 6514783"/>
              <a:gd name="connsiteY0" fmla="*/ 0 h 2886750"/>
              <a:gd name="connsiteX1" fmla="*/ 4044322 w 6514783"/>
              <a:gd name="connsiteY1" fmla="*/ 0 h 2886750"/>
              <a:gd name="connsiteX2" fmla="*/ 4044322 w 6514783"/>
              <a:gd name="connsiteY2" fmla="*/ 0 h 2886750"/>
              <a:gd name="connsiteX3" fmla="*/ 4785460 w 6514783"/>
              <a:gd name="connsiteY3" fmla="*/ 0 h 2886750"/>
              <a:gd name="connsiteX4" fmla="*/ 6514783 w 6514783"/>
              <a:gd name="connsiteY4" fmla="*/ 0 h 2886750"/>
              <a:gd name="connsiteX5" fmla="*/ 6514783 w 6514783"/>
              <a:gd name="connsiteY5" fmla="*/ 316746 h 2886750"/>
              <a:gd name="connsiteX6" fmla="*/ 6514783 w 6514783"/>
              <a:gd name="connsiteY6" fmla="*/ 316746 h 2886750"/>
              <a:gd name="connsiteX7" fmla="*/ 6514783 w 6514783"/>
              <a:gd name="connsiteY7" fmla="*/ 791865 h 2886750"/>
              <a:gd name="connsiteX8" fmla="*/ 6514783 w 6514783"/>
              <a:gd name="connsiteY8" fmla="*/ 1900477 h 2886750"/>
              <a:gd name="connsiteX9" fmla="*/ 4785460 w 6514783"/>
              <a:gd name="connsiteY9" fmla="*/ 1900477 h 2886750"/>
              <a:gd name="connsiteX10" fmla="*/ 4044322 w 6514783"/>
              <a:gd name="connsiteY10" fmla="*/ 1900477 h 2886750"/>
              <a:gd name="connsiteX11" fmla="*/ 4044322 w 6514783"/>
              <a:gd name="connsiteY11" fmla="*/ 1900477 h 2886750"/>
              <a:gd name="connsiteX12" fmla="*/ 3550230 w 6514783"/>
              <a:gd name="connsiteY12" fmla="*/ 1900477 h 2886750"/>
              <a:gd name="connsiteX13" fmla="*/ 3542610 w 6514783"/>
              <a:gd name="connsiteY13" fmla="*/ 601365 h 2886750"/>
              <a:gd name="connsiteX14" fmla="*/ 0 w 6514783"/>
              <a:gd name="connsiteY14" fmla="*/ 2886750 h 2886750"/>
              <a:gd name="connsiteX15" fmla="*/ 3550230 w 6514783"/>
              <a:gd name="connsiteY15" fmla="*/ 316746 h 2886750"/>
              <a:gd name="connsiteX16" fmla="*/ 3550230 w 6514783"/>
              <a:gd name="connsiteY16" fmla="*/ 0 h 2886750"/>
              <a:gd name="connsiteX0" fmla="*/ 3550230 w 6514783"/>
              <a:gd name="connsiteY0" fmla="*/ 0 h 2886750"/>
              <a:gd name="connsiteX1" fmla="*/ 4044322 w 6514783"/>
              <a:gd name="connsiteY1" fmla="*/ 0 h 2886750"/>
              <a:gd name="connsiteX2" fmla="*/ 4044322 w 6514783"/>
              <a:gd name="connsiteY2" fmla="*/ 0 h 2886750"/>
              <a:gd name="connsiteX3" fmla="*/ 4785460 w 6514783"/>
              <a:gd name="connsiteY3" fmla="*/ 0 h 2886750"/>
              <a:gd name="connsiteX4" fmla="*/ 6514783 w 6514783"/>
              <a:gd name="connsiteY4" fmla="*/ 0 h 2886750"/>
              <a:gd name="connsiteX5" fmla="*/ 6514783 w 6514783"/>
              <a:gd name="connsiteY5" fmla="*/ 316746 h 2886750"/>
              <a:gd name="connsiteX6" fmla="*/ 6514783 w 6514783"/>
              <a:gd name="connsiteY6" fmla="*/ 316746 h 2886750"/>
              <a:gd name="connsiteX7" fmla="*/ 6514783 w 6514783"/>
              <a:gd name="connsiteY7" fmla="*/ 791865 h 2886750"/>
              <a:gd name="connsiteX8" fmla="*/ 6514783 w 6514783"/>
              <a:gd name="connsiteY8" fmla="*/ 1900477 h 2886750"/>
              <a:gd name="connsiteX9" fmla="*/ 4785460 w 6514783"/>
              <a:gd name="connsiteY9" fmla="*/ 1900477 h 2886750"/>
              <a:gd name="connsiteX10" fmla="*/ 4044322 w 6514783"/>
              <a:gd name="connsiteY10" fmla="*/ 1900477 h 2886750"/>
              <a:gd name="connsiteX11" fmla="*/ 4044322 w 6514783"/>
              <a:gd name="connsiteY11" fmla="*/ 1900477 h 2886750"/>
              <a:gd name="connsiteX12" fmla="*/ 3550230 w 6514783"/>
              <a:gd name="connsiteY12" fmla="*/ 1900477 h 2886750"/>
              <a:gd name="connsiteX13" fmla="*/ 3542609 w 6514783"/>
              <a:gd name="connsiteY13" fmla="*/ 1228113 h 2886750"/>
              <a:gd name="connsiteX14" fmla="*/ 0 w 6514783"/>
              <a:gd name="connsiteY14" fmla="*/ 2886750 h 2886750"/>
              <a:gd name="connsiteX15" fmla="*/ 3550230 w 6514783"/>
              <a:gd name="connsiteY15" fmla="*/ 316746 h 2886750"/>
              <a:gd name="connsiteX16" fmla="*/ 3550230 w 6514783"/>
              <a:gd name="connsiteY16" fmla="*/ 0 h 2886750"/>
              <a:gd name="connsiteX0" fmla="*/ 3550230 w 6514783"/>
              <a:gd name="connsiteY0" fmla="*/ 0 h 2886750"/>
              <a:gd name="connsiteX1" fmla="*/ 4044322 w 6514783"/>
              <a:gd name="connsiteY1" fmla="*/ 0 h 2886750"/>
              <a:gd name="connsiteX2" fmla="*/ 4044322 w 6514783"/>
              <a:gd name="connsiteY2" fmla="*/ 0 h 2886750"/>
              <a:gd name="connsiteX3" fmla="*/ 4785460 w 6514783"/>
              <a:gd name="connsiteY3" fmla="*/ 0 h 2886750"/>
              <a:gd name="connsiteX4" fmla="*/ 6514783 w 6514783"/>
              <a:gd name="connsiteY4" fmla="*/ 0 h 2886750"/>
              <a:gd name="connsiteX5" fmla="*/ 6514783 w 6514783"/>
              <a:gd name="connsiteY5" fmla="*/ 316746 h 2886750"/>
              <a:gd name="connsiteX6" fmla="*/ 6514783 w 6514783"/>
              <a:gd name="connsiteY6" fmla="*/ 316746 h 2886750"/>
              <a:gd name="connsiteX7" fmla="*/ 6514783 w 6514783"/>
              <a:gd name="connsiteY7" fmla="*/ 791865 h 2886750"/>
              <a:gd name="connsiteX8" fmla="*/ 6514783 w 6514783"/>
              <a:gd name="connsiteY8" fmla="*/ 1900477 h 2886750"/>
              <a:gd name="connsiteX9" fmla="*/ 4785460 w 6514783"/>
              <a:gd name="connsiteY9" fmla="*/ 1900477 h 2886750"/>
              <a:gd name="connsiteX10" fmla="*/ 4044322 w 6514783"/>
              <a:gd name="connsiteY10" fmla="*/ 1900477 h 2886750"/>
              <a:gd name="connsiteX11" fmla="*/ 4044322 w 6514783"/>
              <a:gd name="connsiteY11" fmla="*/ 1900477 h 2886750"/>
              <a:gd name="connsiteX12" fmla="*/ 3550230 w 6514783"/>
              <a:gd name="connsiteY12" fmla="*/ 1900477 h 2886750"/>
              <a:gd name="connsiteX13" fmla="*/ 3542609 w 6514783"/>
              <a:gd name="connsiteY13" fmla="*/ 1228113 h 2886750"/>
              <a:gd name="connsiteX14" fmla="*/ 0 w 6514783"/>
              <a:gd name="connsiteY14" fmla="*/ 2886750 h 2886750"/>
              <a:gd name="connsiteX15" fmla="*/ 3520321 w 6514783"/>
              <a:gd name="connsiteY15" fmla="*/ 772560 h 2886750"/>
              <a:gd name="connsiteX16" fmla="*/ 3550230 w 6514783"/>
              <a:gd name="connsiteY16" fmla="*/ 0 h 2886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514783" h="2886750">
                <a:moveTo>
                  <a:pt x="3550230" y="0"/>
                </a:moveTo>
                <a:lnTo>
                  <a:pt x="4044322" y="0"/>
                </a:lnTo>
                <a:lnTo>
                  <a:pt x="4044322" y="0"/>
                </a:lnTo>
                <a:lnTo>
                  <a:pt x="4785460" y="0"/>
                </a:lnTo>
                <a:lnTo>
                  <a:pt x="6514783" y="0"/>
                </a:lnTo>
                <a:lnTo>
                  <a:pt x="6514783" y="316746"/>
                </a:lnTo>
                <a:lnTo>
                  <a:pt x="6514783" y="316746"/>
                </a:lnTo>
                <a:lnTo>
                  <a:pt x="6514783" y="791865"/>
                </a:lnTo>
                <a:lnTo>
                  <a:pt x="6514783" y="1900477"/>
                </a:lnTo>
                <a:lnTo>
                  <a:pt x="4785460" y="1900477"/>
                </a:lnTo>
                <a:lnTo>
                  <a:pt x="4044322" y="1900477"/>
                </a:lnTo>
                <a:lnTo>
                  <a:pt x="4044322" y="1900477"/>
                </a:lnTo>
                <a:lnTo>
                  <a:pt x="3550230" y="1900477"/>
                </a:lnTo>
                <a:cubicBezTo>
                  <a:pt x="3547690" y="1676356"/>
                  <a:pt x="3545149" y="1452234"/>
                  <a:pt x="3542609" y="1228113"/>
                </a:cubicBezTo>
                <a:lnTo>
                  <a:pt x="0" y="2886750"/>
                </a:lnTo>
                <a:lnTo>
                  <a:pt x="3520321" y="772560"/>
                </a:lnTo>
                <a:lnTo>
                  <a:pt x="3550230" y="0"/>
                </a:lnTo>
                <a:close/>
              </a:path>
            </a:pathLst>
          </a:custGeom>
          <a:gradFill rotWithShape="1">
            <a:gsLst>
              <a:gs pos="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80" name="AutoShape 24"/>
          <p:cNvSpPr>
            <a:spLocks noChangeArrowheads="1"/>
          </p:cNvSpPr>
          <p:nvPr/>
        </p:nvSpPr>
        <p:spPr bwMode="auto">
          <a:xfrm rot="-5400000">
            <a:off x="2287182" y="1907155"/>
            <a:ext cx="1157215" cy="1183925"/>
          </a:xfrm>
          <a:custGeom>
            <a:avLst/>
            <a:gdLst>
              <a:gd name="connsiteX0" fmla="*/ 0 w 2964553"/>
              <a:gd name="connsiteY0" fmla="*/ 0 h 1900477"/>
              <a:gd name="connsiteX1" fmla="*/ 494092 w 2964553"/>
              <a:gd name="connsiteY1" fmla="*/ 0 h 1900477"/>
              <a:gd name="connsiteX2" fmla="*/ 494092 w 2964553"/>
              <a:gd name="connsiteY2" fmla="*/ 0 h 1900477"/>
              <a:gd name="connsiteX3" fmla="*/ 1235230 w 2964553"/>
              <a:gd name="connsiteY3" fmla="*/ 0 h 1900477"/>
              <a:gd name="connsiteX4" fmla="*/ 2964553 w 2964553"/>
              <a:gd name="connsiteY4" fmla="*/ 0 h 1900477"/>
              <a:gd name="connsiteX5" fmla="*/ 2964553 w 2964553"/>
              <a:gd name="connsiteY5" fmla="*/ 316746 h 1900477"/>
              <a:gd name="connsiteX6" fmla="*/ 2964553 w 2964553"/>
              <a:gd name="connsiteY6" fmla="*/ 316746 h 1900477"/>
              <a:gd name="connsiteX7" fmla="*/ 2964553 w 2964553"/>
              <a:gd name="connsiteY7" fmla="*/ 791865 h 1900477"/>
              <a:gd name="connsiteX8" fmla="*/ 2964553 w 2964553"/>
              <a:gd name="connsiteY8" fmla="*/ 1900477 h 1900477"/>
              <a:gd name="connsiteX9" fmla="*/ 1235230 w 2964553"/>
              <a:gd name="connsiteY9" fmla="*/ 1900477 h 1900477"/>
              <a:gd name="connsiteX10" fmla="*/ 494092 w 2964553"/>
              <a:gd name="connsiteY10" fmla="*/ 1900477 h 1900477"/>
              <a:gd name="connsiteX11" fmla="*/ 494092 w 2964553"/>
              <a:gd name="connsiteY11" fmla="*/ 1900477 h 1900477"/>
              <a:gd name="connsiteX12" fmla="*/ 0 w 2964553"/>
              <a:gd name="connsiteY12" fmla="*/ 1900477 h 1900477"/>
              <a:gd name="connsiteX13" fmla="*/ 0 w 2964553"/>
              <a:gd name="connsiteY13" fmla="*/ 791865 h 1900477"/>
              <a:gd name="connsiteX14" fmla="*/ -2441724 w 2964553"/>
              <a:gd name="connsiteY14" fmla="*/ 17294 h 1900477"/>
              <a:gd name="connsiteX15" fmla="*/ 0 w 2964553"/>
              <a:gd name="connsiteY15" fmla="*/ 316746 h 1900477"/>
              <a:gd name="connsiteX16" fmla="*/ 0 w 2964553"/>
              <a:gd name="connsiteY16" fmla="*/ 0 h 1900477"/>
              <a:gd name="connsiteX0" fmla="*/ 2441724 w 5406277"/>
              <a:gd name="connsiteY0" fmla="*/ 0 h 1900477"/>
              <a:gd name="connsiteX1" fmla="*/ 2935816 w 5406277"/>
              <a:gd name="connsiteY1" fmla="*/ 0 h 1900477"/>
              <a:gd name="connsiteX2" fmla="*/ 2935816 w 5406277"/>
              <a:gd name="connsiteY2" fmla="*/ 0 h 1900477"/>
              <a:gd name="connsiteX3" fmla="*/ 3676954 w 5406277"/>
              <a:gd name="connsiteY3" fmla="*/ 0 h 1900477"/>
              <a:gd name="connsiteX4" fmla="*/ 5406277 w 5406277"/>
              <a:gd name="connsiteY4" fmla="*/ 0 h 1900477"/>
              <a:gd name="connsiteX5" fmla="*/ 5406277 w 5406277"/>
              <a:gd name="connsiteY5" fmla="*/ 316746 h 1900477"/>
              <a:gd name="connsiteX6" fmla="*/ 5406277 w 5406277"/>
              <a:gd name="connsiteY6" fmla="*/ 316746 h 1900477"/>
              <a:gd name="connsiteX7" fmla="*/ 5406277 w 5406277"/>
              <a:gd name="connsiteY7" fmla="*/ 791865 h 1900477"/>
              <a:gd name="connsiteX8" fmla="*/ 5406277 w 5406277"/>
              <a:gd name="connsiteY8" fmla="*/ 1900477 h 1900477"/>
              <a:gd name="connsiteX9" fmla="*/ 3676954 w 5406277"/>
              <a:gd name="connsiteY9" fmla="*/ 1900477 h 1900477"/>
              <a:gd name="connsiteX10" fmla="*/ 2935816 w 5406277"/>
              <a:gd name="connsiteY10" fmla="*/ 1900477 h 1900477"/>
              <a:gd name="connsiteX11" fmla="*/ 2935816 w 5406277"/>
              <a:gd name="connsiteY11" fmla="*/ 1900477 h 1900477"/>
              <a:gd name="connsiteX12" fmla="*/ 2441724 w 5406277"/>
              <a:gd name="connsiteY12" fmla="*/ 1900477 h 1900477"/>
              <a:gd name="connsiteX13" fmla="*/ 2434104 w 5406277"/>
              <a:gd name="connsiteY13" fmla="*/ 517545 h 1900477"/>
              <a:gd name="connsiteX14" fmla="*/ 0 w 5406277"/>
              <a:gd name="connsiteY14" fmla="*/ 17294 h 1900477"/>
              <a:gd name="connsiteX15" fmla="*/ 2441724 w 5406277"/>
              <a:gd name="connsiteY15" fmla="*/ 316746 h 1900477"/>
              <a:gd name="connsiteX16" fmla="*/ 2441724 w 5406277"/>
              <a:gd name="connsiteY16" fmla="*/ 0 h 1900477"/>
              <a:gd name="connsiteX0" fmla="*/ 2091204 w 5055757"/>
              <a:gd name="connsiteY0" fmla="*/ 0 h 1900477"/>
              <a:gd name="connsiteX1" fmla="*/ 2585296 w 5055757"/>
              <a:gd name="connsiteY1" fmla="*/ 0 h 1900477"/>
              <a:gd name="connsiteX2" fmla="*/ 2585296 w 5055757"/>
              <a:gd name="connsiteY2" fmla="*/ 0 h 1900477"/>
              <a:gd name="connsiteX3" fmla="*/ 3326434 w 5055757"/>
              <a:gd name="connsiteY3" fmla="*/ 0 h 1900477"/>
              <a:gd name="connsiteX4" fmla="*/ 5055757 w 5055757"/>
              <a:gd name="connsiteY4" fmla="*/ 0 h 1900477"/>
              <a:gd name="connsiteX5" fmla="*/ 5055757 w 5055757"/>
              <a:gd name="connsiteY5" fmla="*/ 316746 h 1900477"/>
              <a:gd name="connsiteX6" fmla="*/ 5055757 w 5055757"/>
              <a:gd name="connsiteY6" fmla="*/ 316746 h 1900477"/>
              <a:gd name="connsiteX7" fmla="*/ 5055757 w 5055757"/>
              <a:gd name="connsiteY7" fmla="*/ 791865 h 1900477"/>
              <a:gd name="connsiteX8" fmla="*/ 5055757 w 5055757"/>
              <a:gd name="connsiteY8" fmla="*/ 1900477 h 1900477"/>
              <a:gd name="connsiteX9" fmla="*/ 3326434 w 5055757"/>
              <a:gd name="connsiteY9" fmla="*/ 1900477 h 1900477"/>
              <a:gd name="connsiteX10" fmla="*/ 2585296 w 5055757"/>
              <a:gd name="connsiteY10" fmla="*/ 1900477 h 1900477"/>
              <a:gd name="connsiteX11" fmla="*/ 2585296 w 5055757"/>
              <a:gd name="connsiteY11" fmla="*/ 1900477 h 1900477"/>
              <a:gd name="connsiteX12" fmla="*/ 2091204 w 5055757"/>
              <a:gd name="connsiteY12" fmla="*/ 1900477 h 1900477"/>
              <a:gd name="connsiteX13" fmla="*/ 2083584 w 5055757"/>
              <a:gd name="connsiteY13" fmla="*/ 517545 h 1900477"/>
              <a:gd name="connsiteX14" fmla="*/ 0 w 5055757"/>
              <a:gd name="connsiteY14" fmla="*/ 939314 h 1900477"/>
              <a:gd name="connsiteX15" fmla="*/ 2091204 w 5055757"/>
              <a:gd name="connsiteY15" fmla="*/ 316746 h 1900477"/>
              <a:gd name="connsiteX16" fmla="*/ 2091204 w 5055757"/>
              <a:gd name="connsiteY16" fmla="*/ 0 h 1900477"/>
              <a:gd name="connsiteX0" fmla="*/ 2182644 w 5147197"/>
              <a:gd name="connsiteY0" fmla="*/ 0 h 1900477"/>
              <a:gd name="connsiteX1" fmla="*/ 2676736 w 5147197"/>
              <a:gd name="connsiteY1" fmla="*/ 0 h 1900477"/>
              <a:gd name="connsiteX2" fmla="*/ 2676736 w 5147197"/>
              <a:gd name="connsiteY2" fmla="*/ 0 h 1900477"/>
              <a:gd name="connsiteX3" fmla="*/ 3417874 w 5147197"/>
              <a:gd name="connsiteY3" fmla="*/ 0 h 1900477"/>
              <a:gd name="connsiteX4" fmla="*/ 5147197 w 5147197"/>
              <a:gd name="connsiteY4" fmla="*/ 0 h 1900477"/>
              <a:gd name="connsiteX5" fmla="*/ 5147197 w 5147197"/>
              <a:gd name="connsiteY5" fmla="*/ 316746 h 1900477"/>
              <a:gd name="connsiteX6" fmla="*/ 5147197 w 5147197"/>
              <a:gd name="connsiteY6" fmla="*/ 316746 h 1900477"/>
              <a:gd name="connsiteX7" fmla="*/ 5147197 w 5147197"/>
              <a:gd name="connsiteY7" fmla="*/ 791865 h 1900477"/>
              <a:gd name="connsiteX8" fmla="*/ 5147197 w 5147197"/>
              <a:gd name="connsiteY8" fmla="*/ 1900477 h 1900477"/>
              <a:gd name="connsiteX9" fmla="*/ 3417874 w 5147197"/>
              <a:gd name="connsiteY9" fmla="*/ 1900477 h 1900477"/>
              <a:gd name="connsiteX10" fmla="*/ 2676736 w 5147197"/>
              <a:gd name="connsiteY10" fmla="*/ 1900477 h 1900477"/>
              <a:gd name="connsiteX11" fmla="*/ 2676736 w 5147197"/>
              <a:gd name="connsiteY11" fmla="*/ 1900477 h 1900477"/>
              <a:gd name="connsiteX12" fmla="*/ 2182644 w 5147197"/>
              <a:gd name="connsiteY12" fmla="*/ 1900477 h 1900477"/>
              <a:gd name="connsiteX13" fmla="*/ 2175024 w 5147197"/>
              <a:gd name="connsiteY13" fmla="*/ 517545 h 1900477"/>
              <a:gd name="connsiteX14" fmla="*/ 0 w 5147197"/>
              <a:gd name="connsiteY14" fmla="*/ 1373654 h 1900477"/>
              <a:gd name="connsiteX15" fmla="*/ 2182644 w 5147197"/>
              <a:gd name="connsiteY15" fmla="*/ 316746 h 1900477"/>
              <a:gd name="connsiteX16" fmla="*/ 2182644 w 5147197"/>
              <a:gd name="connsiteY16" fmla="*/ 0 h 1900477"/>
              <a:gd name="connsiteX0" fmla="*/ 2114064 w 5078617"/>
              <a:gd name="connsiteY0" fmla="*/ 0 h 1900477"/>
              <a:gd name="connsiteX1" fmla="*/ 2608156 w 5078617"/>
              <a:gd name="connsiteY1" fmla="*/ 0 h 1900477"/>
              <a:gd name="connsiteX2" fmla="*/ 2608156 w 5078617"/>
              <a:gd name="connsiteY2" fmla="*/ 0 h 1900477"/>
              <a:gd name="connsiteX3" fmla="*/ 3349294 w 5078617"/>
              <a:gd name="connsiteY3" fmla="*/ 0 h 1900477"/>
              <a:gd name="connsiteX4" fmla="*/ 5078617 w 5078617"/>
              <a:gd name="connsiteY4" fmla="*/ 0 h 1900477"/>
              <a:gd name="connsiteX5" fmla="*/ 5078617 w 5078617"/>
              <a:gd name="connsiteY5" fmla="*/ 316746 h 1900477"/>
              <a:gd name="connsiteX6" fmla="*/ 5078617 w 5078617"/>
              <a:gd name="connsiteY6" fmla="*/ 316746 h 1900477"/>
              <a:gd name="connsiteX7" fmla="*/ 5078617 w 5078617"/>
              <a:gd name="connsiteY7" fmla="*/ 791865 h 1900477"/>
              <a:gd name="connsiteX8" fmla="*/ 5078617 w 5078617"/>
              <a:gd name="connsiteY8" fmla="*/ 1900477 h 1900477"/>
              <a:gd name="connsiteX9" fmla="*/ 3349294 w 5078617"/>
              <a:gd name="connsiteY9" fmla="*/ 1900477 h 1900477"/>
              <a:gd name="connsiteX10" fmla="*/ 2608156 w 5078617"/>
              <a:gd name="connsiteY10" fmla="*/ 1900477 h 1900477"/>
              <a:gd name="connsiteX11" fmla="*/ 2608156 w 5078617"/>
              <a:gd name="connsiteY11" fmla="*/ 1900477 h 1900477"/>
              <a:gd name="connsiteX12" fmla="*/ 2114064 w 5078617"/>
              <a:gd name="connsiteY12" fmla="*/ 1900477 h 1900477"/>
              <a:gd name="connsiteX13" fmla="*/ 2106444 w 5078617"/>
              <a:gd name="connsiteY13" fmla="*/ 517545 h 1900477"/>
              <a:gd name="connsiteX14" fmla="*/ 0 w 5078617"/>
              <a:gd name="connsiteY14" fmla="*/ 1358414 h 1900477"/>
              <a:gd name="connsiteX15" fmla="*/ 2114064 w 5078617"/>
              <a:gd name="connsiteY15" fmla="*/ 316746 h 1900477"/>
              <a:gd name="connsiteX16" fmla="*/ 2114064 w 507861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51754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2083584 w 5048137"/>
              <a:gd name="connsiteY0" fmla="*/ 0 h 1900477"/>
              <a:gd name="connsiteX1" fmla="*/ 2577676 w 5048137"/>
              <a:gd name="connsiteY1" fmla="*/ 0 h 1900477"/>
              <a:gd name="connsiteX2" fmla="*/ 2577676 w 5048137"/>
              <a:gd name="connsiteY2" fmla="*/ 0 h 1900477"/>
              <a:gd name="connsiteX3" fmla="*/ 3318814 w 5048137"/>
              <a:gd name="connsiteY3" fmla="*/ 0 h 1900477"/>
              <a:gd name="connsiteX4" fmla="*/ 5048137 w 5048137"/>
              <a:gd name="connsiteY4" fmla="*/ 0 h 1900477"/>
              <a:gd name="connsiteX5" fmla="*/ 5048137 w 5048137"/>
              <a:gd name="connsiteY5" fmla="*/ 316746 h 1900477"/>
              <a:gd name="connsiteX6" fmla="*/ 5048137 w 5048137"/>
              <a:gd name="connsiteY6" fmla="*/ 316746 h 1900477"/>
              <a:gd name="connsiteX7" fmla="*/ 5048137 w 5048137"/>
              <a:gd name="connsiteY7" fmla="*/ 791865 h 1900477"/>
              <a:gd name="connsiteX8" fmla="*/ 5048137 w 5048137"/>
              <a:gd name="connsiteY8" fmla="*/ 1900477 h 1900477"/>
              <a:gd name="connsiteX9" fmla="*/ 3318814 w 5048137"/>
              <a:gd name="connsiteY9" fmla="*/ 1900477 h 1900477"/>
              <a:gd name="connsiteX10" fmla="*/ 2577676 w 5048137"/>
              <a:gd name="connsiteY10" fmla="*/ 1900477 h 1900477"/>
              <a:gd name="connsiteX11" fmla="*/ 2577676 w 5048137"/>
              <a:gd name="connsiteY11" fmla="*/ 1900477 h 1900477"/>
              <a:gd name="connsiteX12" fmla="*/ 2083584 w 5048137"/>
              <a:gd name="connsiteY12" fmla="*/ 1900477 h 1900477"/>
              <a:gd name="connsiteX13" fmla="*/ 2075964 w 5048137"/>
              <a:gd name="connsiteY13" fmla="*/ 601365 h 1900477"/>
              <a:gd name="connsiteX14" fmla="*/ 0 w 5048137"/>
              <a:gd name="connsiteY14" fmla="*/ 1327934 h 1900477"/>
              <a:gd name="connsiteX15" fmla="*/ 2083584 w 5048137"/>
              <a:gd name="connsiteY15" fmla="*/ 316746 h 1900477"/>
              <a:gd name="connsiteX16" fmla="*/ 2083584 w 5048137"/>
              <a:gd name="connsiteY16" fmla="*/ 0 h 1900477"/>
              <a:gd name="connsiteX0" fmla="*/ 3257064 w 6221617"/>
              <a:gd name="connsiteY0" fmla="*/ 0 h 2044214"/>
              <a:gd name="connsiteX1" fmla="*/ 3751156 w 6221617"/>
              <a:gd name="connsiteY1" fmla="*/ 0 h 2044214"/>
              <a:gd name="connsiteX2" fmla="*/ 3751156 w 6221617"/>
              <a:gd name="connsiteY2" fmla="*/ 0 h 2044214"/>
              <a:gd name="connsiteX3" fmla="*/ 4492294 w 6221617"/>
              <a:gd name="connsiteY3" fmla="*/ 0 h 2044214"/>
              <a:gd name="connsiteX4" fmla="*/ 6221617 w 6221617"/>
              <a:gd name="connsiteY4" fmla="*/ 0 h 2044214"/>
              <a:gd name="connsiteX5" fmla="*/ 6221617 w 6221617"/>
              <a:gd name="connsiteY5" fmla="*/ 316746 h 2044214"/>
              <a:gd name="connsiteX6" fmla="*/ 6221617 w 6221617"/>
              <a:gd name="connsiteY6" fmla="*/ 316746 h 2044214"/>
              <a:gd name="connsiteX7" fmla="*/ 6221617 w 6221617"/>
              <a:gd name="connsiteY7" fmla="*/ 791865 h 2044214"/>
              <a:gd name="connsiteX8" fmla="*/ 6221617 w 6221617"/>
              <a:gd name="connsiteY8" fmla="*/ 1900477 h 2044214"/>
              <a:gd name="connsiteX9" fmla="*/ 4492294 w 6221617"/>
              <a:gd name="connsiteY9" fmla="*/ 1900477 h 2044214"/>
              <a:gd name="connsiteX10" fmla="*/ 3751156 w 6221617"/>
              <a:gd name="connsiteY10" fmla="*/ 1900477 h 2044214"/>
              <a:gd name="connsiteX11" fmla="*/ 3751156 w 6221617"/>
              <a:gd name="connsiteY11" fmla="*/ 1900477 h 2044214"/>
              <a:gd name="connsiteX12" fmla="*/ 3257064 w 6221617"/>
              <a:gd name="connsiteY12" fmla="*/ 1900477 h 2044214"/>
              <a:gd name="connsiteX13" fmla="*/ 3249444 w 6221617"/>
              <a:gd name="connsiteY13" fmla="*/ 601365 h 2044214"/>
              <a:gd name="connsiteX14" fmla="*/ 0 w 6221617"/>
              <a:gd name="connsiteY14" fmla="*/ 2044214 h 2044214"/>
              <a:gd name="connsiteX15" fmla="*/ 3257064 w 6221617"/>
              <a:gd name="connsiteY15" fmla="*/ 316746 h 2044214"/>
              <a:gd name="connsiteX16" fmla="*/ 3257064 w 6221617"/>
              <a:gd name="connsiteY16" fmla="*/ 0 h 2044214"/>
              <a:gd name="connsiteX0" fmla="*/ 3188484 w 6153037"/>
              <a:gd name="connsiteY0" fmla="*/ 0 h 2021354"/>
              <a:gd name="connsiteX1" fmla="*/ 3682576 w 6153037"/>
              <a:gd name="connsiteY1" fmla="*/ 0 h 2021354"/>
              <a:gd name="connsiteX2" fmla="*/ 3682576 w 6153037"/>
              <a:gd name="connsiteY2" fmla="*/ 0 h 2021354"/>
              <a:gd name="connsiteX3" fmla="*/ 4423714 w 6153037"/>
              <a:gd name="connsiteY3" fmla="*/ 0 h 2021354"/>
              <a:gd name="connsiteX4" fmla="*/ 6153037 w 6153037"/>
              <a:gd name="connsiteY4" fmla="*/ 0 h 2021354"/>
              <a:gd name="connsiteX5" fmla="*/ 6153037 w 6153037"/>
              <a:gd name="connsiteY5" fmla="*/ 316746 h 2021354"/>
              <a:gd name="connsiteX6" fmla="*/ 6153037 w 6153037"/>
              <a:gd name="connsiteY6" fmla="*/ 316746 h 2021354"/>
              <a:gd name="connsiteX7" fmla="*/ 6153037 w 6153037"/>
              <a:gd name="connsiteY7" fmla="*/ 791865 h 2021354"/>
              <a:gd name="connsiteX8" fmla="*/ 6153037 w 6153037"/>
              <a:gd name="connsiteY8" fmla="*/ 1900477 h 2021354"/>
              <a:gd name="connsiteX9" fmla="*/ 4423714 w 6153037"/>
              <a:gd name="connsiteY9" fmla="*/ 1900477 h 2021354"/>
              <a:gd name="connsiteX10" fmla="*/ 3682576 w 6153037"/>
              <a:gd name="connsiteY10" fmla="*/ 1900477 h 2021354"/>
              <a:gd name="connsiteX11" fmla="*/ 3682576 w 6153037"/>
              <a:gd name="connsiteY11" fmla="*/ 1900477 h 2021354"/>
              <a:gd name="connsiteX12" fmla="*/ 3188484 w 6153037"/>
              <a:gd name="connsiteY12" fmla="*/ 1900477 h 2021354"/>
              <a:gd name="connsiteX13" fmla="*/ 3180864 w 6153037"/>
              <a:gd name="connsiteY13" fmla="*/ 601365 h 2021354"/>
              <a:gd name="connsiteX14" fmla="*/ 0 w 6153037"/>
              <a:gd name="connsiteY14" fmla="*/ 2021354 h 2021354"/>
              <a:gd name="connsiteX15" fmla="*/ 3188484 w 6153037"/>
              <a:gd name="connsiteY15" fmla="*/ 316746 h 2021354"/>
              <a:gd name="connsiteX16" fmla="*/ 3188484 w 6153037"/>
              <a:gd name="connsiteY16" fmla="*/ 0 h 2021354"/>
              <a:gd name="connsiteX0" fmla="*/ 3592344 w 6556897"/>
              <a:gd name="connsiteY0" fmla="*/ 0 h 1900477"/>
              <a:gd name="connsiteX1" fmla="*/ 4086436 w 6556897"/>
              <a:gd name="connsiteY1" fmla="*/ 0 h 1900477"/>
              <a:gd name="connsiteX2" fmla="*/ 4086436 w 6556897"/>
              <a:gd name="connsiteY2" fmla="*/ 0 h 1900477"/>
              <a:gd name="connsiteX3" fmla="*/ 4827574 w 6556897"/>
              <a:gd name="connsiteY3" fmla="*/ 0 h 1900477"/>
              <a:gd name="connsiteX4" fmla="*/ 6556897 w 6556897"/>
              <a:gd name="connsiteY4" fmla="*/ 0 h 1900477"/>
              <a:gd name="connsiteX5" fmla="*/ 6556897 w 6556897"/>
              <a:gd name="connsiteY5" fmla="*/ 316746 h 1900477"/>
              <a:gd name="connsiteX6" fmla="*/ 6556897 w 6556897"/>
              <a:gd name="connsiteY6" fmla="*/ 316746 h 1900477"/>
              <a:gd name="connsiteX7" fmla="*/ 6556897 w 6556897"/>
              <a:gd name="connsiteY7" fmla="*/ 791865 h 1900477"/>
              <a:gd name="connsiteX8" fmla="*/ 6556897 w 6556897"/>
              <a:gd name="connsiteY8" fmla="*/ 1900477 h 1900477"/>
              <a:gd name="connsiteX9" fmla="*/ 4827574 w 6556897"/>
              <a:gd name="connsiteY9" fmla="*/ 1900477 h 1900477"/>
              <a:gd name="connsiteX10" fmla="*/ 4086436 w 6556897"/>
              <a:gd name="connsiteY10" fmla="*/ 1900477 h 1900477"/>
              <a:gd name="connsiteX11" fmla="*/ 4086436 w 6556897"/>
              <a:gd name="connsiteY11" fmla="*/ 1900477 h 1900477"/>
              <a:gd name="connsiteX12" fmla="*/ 3592344 w 6556897"/>
              <a:gd name="connsiteY12" fmla="*/ 1900477 h 1900477"/>
              <a:gd name="connsiteX13" fmla="*/ 3584724 w 6556897"/>
              <a:gd name="connsiteY13" fmla="*/ 601365 h 1900477"/>
              <a:gd name="connsiteX14" fmla="*/ 0 w 6556897"/>
              <a:gd name="connsiteY14" fmla="*/ 352574 h 1900477"/>
              <a:gd name="connsiteX15" fmla="*/ 3592344 w 6556897"/>
              <a:gd name="connsiteY15" fmla="*/ 316746 h 1900477"/>
              <a:gd name="connsiteX16" fmla="*/ 3592344 w 6556897"/>
              <a:gd name="connsiteY16" fmla="*/ 0 h 1900477"/>
              <a:gd name="connsiteX0" fmla="*/ 3523764 w 6488317"/>
              <a:gd name="connsiteY0" fmla="*/ 0 h 1900477"/>
              <a:gd name="connsiteX1" fmla="*/ 4017856 w 6488317"/>
              <a:gd name="connsiteY1" fmla="*/ 0 h 1900477"/>
              <a:gd name="connsiteX2" fmla="*/ 4017856 w 6488317"/>
              <a:gd name="connsiteY2" fmla="*/ 0 h 1900477"/>
              <a:gd name="connsiteX3" fmla="*/ 4758994 w 6488317"/>
              <a:gd name="connsiteY3" fmla="*/ 0 h 1900477"/>
              <a:gd name="connsiteX4" fmla="*/ 6488317 w 6488317"/>
              <a:gd name="connsiteY4" fmla="*/ 0 h 1900477"/>
              <a:gd name="connsiteX5" fmla="*/ 6488317 w 6488317"/>
              <a:gd name="connsiteY5" fmla="*/ 316746 h 1900477"/>
              <a:gd name="connsiteX6" fmla="*/ 6488317 w 6488317"/>
              <a:gd name="connsiteY6" fmla="*/ 316746 h 1900477"/>
              <a:gd name="connsiteX7" fmla="*/ 6488317 w 6488317"/>
              <a:gd name="connsiteY7" fmla="*/ 791865 h 1900477"/>
              <a:gd name="connsiteX8" fmla="*/ 6488317 w 6488317"/>
              <a:gd name="connsiteY8" fmla="*/ 1900477 h 1900477"/>
              <a:gd name="connsiteX9" fmla="*/ 4758994 w 6488317"/>
              <a:gd name="connsiteY9" fmla="*/ 1900477 h 1900477"/>
              <a:gd name="connsiteX10" fmla="*/ 4017856 w 6488317"/>
              <a:gd name="connsiteY10" fmla="*/ 1900477 h 1900477"/>
              <a:gd name="connsiteX11" fmla="*/ 4017856 w 6488317"/>
              <a:gd name="connsiteY11" fmla="*/ 1900477 h 1900477"/>
              <a:gd name="connsiteX12" fmla="*/ 3523764 w 6488317"/>
              <a:gd name="connsiteY12" fmla="*/ 1900477 h 1900477"/>
              <a:gd name="connsiteX13" fmla="*/ 3516144 w 6488317"/>
              <a:gd name="connsiteY13" fmla="*/ 601365 h 1900477"/>
              <a:gd name="connsiteX14" fmla="*/ 0 w 6488317"/>
              <a:gd name="connsiteY14" fmla="*/ 352574 h 1900477"/>
              <a:gd name="connsiteX15" fmla="*/ 3523764 w 6488317"/>
              <a:gd name="connsiteY15" fmla="*/ 316746 h 1900477"/>
              <a:gd name="connsiteX16" fmla="*/ 3523764 w 6488317"/>
              <a:gd name="connsiteY16" fmla="*/ 0 h 1900477"/>
              <a:gd name="connsiteX0" fmla="*/ 3478044 w 6442597"/>
              <a:gd name="connsiteY0" fmla="*/ 0 h 1900477"/>
              <a:gd name="connsiteX1" fmla="*/ 3972136 w 6442597"/>
              <a:gd name="connsiteY1" fmla="*/ 0 h 1900477"/>
              <a:gd name="connsiteX2" fmla="*/ 3972136 w 6442597"/>
              <a:gd name="connsiteY2" fmla="*/ 0 h 1900477"/>
              <a:gd name="connsiteX3" fmla="*/ 4713274 w 6442597"/>
              <a:gd name="connsiteY3" fmla="*/ 0 h 1900477"/>
              <a:gd name="connsiteX4" fmla="*/ 6442597 w 6442597"/>
              <a:gd name="connsiteY4" fmla="*/ 0 h 1900477"/>
              <a:gd name="connsiteX5" fmla="*/ 6442597 w 6442597"/>
              <a:gd name="connsiteY5" fmla="*/ 316746 h 1900477"/>
              <a:gd name="connsiteX6" fmla="*/ 6442597 w 6442597"/>
              <a:gd name="connsiteY6" fmla="*/ 316746 h 1900477"/>
              <a:gd name="connsiteX7" fmla="*/ 6442597 w 6442597"/>
              <a:gd name="connsiteY7" fmla="*/ 791865 h 1900477"/>
              <a:gd name="connsiteX8" fmla="*/ 6442597 w 6442597"/>
              <a:gd name="connsiteY8" fmla="*/ 1900477 h 1900477"/>
              <a:gd name="connsiteX9" fmla="*/ 4713274 w 6442597"/>
              <a:gd name="connsiteY9" fmla="*/ 1900477 h 1900477"/>
              <a:gd name="connsiteX10" fmla="*/ 3972136 w 6442597"/>
              <a:gd name="connsiteY10" fmla="*/ 1900477 h 1900477"/>
              <a:gd name="connsiteX11" fmla="*/ 3972136 w 6442597"/>
              <a:gd name="connsiteY11" fmla="*/ 1900477 h 1900477"/>
              <a:gd name="connsiteX12" fmla="*/ 3478044 w 6442597"/>
              <a:gd name="connsiteY12" fmla="*/ 1900477 h 1900477"/>
              <a:gd name="connsiteX13" fmla="*/ 3470424 w 6442597"/>
              <a:gd name="connsiteY13" fmla="*/ 601365 h 1900477"/>
              <a:gd name="connsiteX14" fmla="*/ 0 w 6442597"/>
              <a:gd name="connsiteY14" fmla="*/ 352574 h 1900477"/>
              <a:gd name="connsiteX15" fmla="*/ 3478044 w 6442597"/>
              <a:gd name="connsiteY15" fmla="*/ 316746 h 1900477"/>
              <a:gd name="connsiteX16" fmla="*/ 3478044 w 6442597"/>
              <a:gd name="connsiteY16" fmla="*/ 0 h 1900477"/>
              <a:gd name="connsiteX0" fmla="*/ 3439944 w 6404497"/>
              <a:gd name="connsiteY0" fmla="*/ 0 h 1900477"/>
              <a:gd name="connsiteX1" fmla="*/ 3934036 w 6404497"/>
              <a:gd name="connsiteY1" fmla="*/ 0 h 1900477"/>
              <a:gd name="connsiteX2" fmla="*/ 3934036 w 6404497"/>
              <a:gd name="connsiteY2" fmla="*/ 0 h 1900477"/>
              <a:gd name="connsiteX3" fmla="*/ 4675174 w 6404497"/>
              <a:gd name="connsiteY3" fmla="*/ 0 h 1900477"/>
              <a:gd name="connsiteX4" fmla="*/ 6404497 w 6404497"/>
              <a:gd name="connsiteY4" fmla="*/ 0 h 1900477"/>
              <a:gd name="connsiteX5" fmla="*/ 6404497 w 6404497"/>
              <a:gd name="connsiteY5" fmla="*/ 316746 h 1900477"/>
              <a:gd name="connsiteX6" fmla="*/ 6404497 w 6404497"/>
              <a:gd name="connsiteY6" fmla="*/ 316746 h 1900477"/>
              <a:gd name="connsiteX7" fmla="*/ 6404497 w 6404497"/>
              <a:gd name="connsiteY7" fmla="*/ 791865 h 1900477"/>
              <a:gd name="connsiteX8" fmla="*/ 6404497 w 6404497"/>
              <a:gd name="connsiteY8" fmla="*/ 1900477 h 1900477"/>
              <a:gd name="connsiteX9" fmla="*/ 4675174 w 6404497"/>
              <a:gd name="connsiteY9" fmla="*/ 1900477 h 1900477"/>
              <a:gd name="connsiteX10" fmla="*/ 3934036 w 6404497"/>
              <a:gd name="connsiteY10" fmla="*/ 1900477 h 1900477"/>
              <a:gd name="connsiteX11" fmla="*/ 3934036 w 6404497"/>
              <a:gd name="connsiteY11" fmla="*/ 1900477 h 1900477"/>
              <a:gd name="connsiteX12" fmla="*/ 3439944 w 6404497"/>
              <a:gd name="connsiteY12" fmla="*/ 1900477 h 1900477"/>
              <a:gd name="connsiteX13" fmla="*/ 3432324 w 6404497"/>
              <a:gd name="connsiteY13" fmla="*/ 601365 h 1900477"/>
              <a:gd name="connsiteX14" fmla="*/ 0 w 6404497"/>
              <a:gd name="connsiteY14" fmla="*/ 17294 h 1900477"/>
              <a:gd name="connsiteX15" fmla="*/ 3439944 w 6404497"/>
              <a:gd name="connsiteY15" fmla="*/ 316746 h 1900477"/>
              <a:gd name="connsiteX16" fmla="*/ 3439944 w 6404497"/>
              <a:gd name="connsiteY16" fmla="*/ 0 h 1900477"/>
              <a:gd name="connsiteX0" fmla="*/ 3401844 w 6366397"/>
              <a:gd name="connsiteY0" fmla="*/ 0 h 1900477"/>
              <a:gd name="connsiteX1" fmla="*/ 3895936 w 6366397"/>
              <a:gd name="connsiteY1" fmla="*/ 0 h 1900477"/>
              <a:gd name="connsiteX2" fmla="*/ 3895936 w 6366397"/>
              <a:gd name="connsiteY2" fmla="*/ 0 h 1900477"/>
              <a:gd name="connsiteX3" fmla="*/ 4637074 w 6366397"/>
              <a:gd name="connsiteY3" fmla="*/ 0 h 1900477"/>
              <a:gd name="connsiteX4" fmla="*/ 6366397 w 6366397"/>
              <a:gd name="connsiteY4" fmla="*/ 0 h 1900477"/>
              <a:gd name="connsiteX5" fmla="*/ 6366397 w 6366397"/>
              <a:gd name="connsiteY5" fmla="*/ 316746 h 1900477"/>
              <a:gd name="connsiteX6" fmla="*/ 6366397 w 6366397"/>
              <a:gd name="connsiteY6" fmla="*/ 316746 h 1900477"/>
              <a:gd name="connsiteX7" fmla="*/ 6366397 w 6366397"/>
              <a:gd name="connsiteY7" fmla="*/ 791865 h 1900477"/>
              <a:gd name="connsiteX8" fmla="*/ 6366397 w 6366397"/>
              <a:gd name="connsiteY8" fmla="*/ 1900477 h 1900477"/>
              <a:gd name="connsiteX9" fmla="*/ 4637074 w 6366397"/>
              <a:gd name="connsiteY9" fmla="*/ 1900477 h 1900477"/>
              <a:gd name="connsiteX10" fmla="*/ 3895936 w 6366397"/>
              <a:gd name="connsiteY10" fmla="*/ 1900477 h 1900477"/>
              <a:gd name="connsiteX11" fmla="*/ 3895936 w 6366397"/>
              <a:gd name="connsiteY11" fmla="*/ 1900477 h 1900477"/>
              <a:gd name="connsiteX12" fmla="*/ 3401844 w 6366397"/>
              <a:gd name="connsiteY12" fmla="*/ 1900477 h 1900477"/>
              <a:gd name="connsiteX13" fmla="*/ 3394224 w 6366397"/>
              <a:gd name="connsiteY13" fmla="*/ 601365 h 1900477"/>
              <a:gd name="connsiteX14" fmla="*/ 0 w 6366397"/>
              <a:gd name="connsiteY14" fmla="*/ 2054 h 1900477"/>
              <a:gd name="connsiteX15" fmla="*/ 3401844 w 6366397"/>
              <a:gd name="connsiteY15" fmla="*/ 316746 h 1900477"/>
              <a:gd name="connsiteX16" fmla="*/ 3401844 w 6366397"/>
              <a:gd name="connsiteY16" fmla="*/ 0 h 1900477"/>
              <a:gd name="connsiteX0" fmla="*/ 3394224 w 6358777"/>
              <a:gd name="connsiteY0" fmla="*/ 20806 h 1921283"/>
              <a:gd name="connsiteX1" fmla="*/ 3888316 w 6358777"/>
              <a:gd name="connsiteY1" fmla="*/ 20806 h 1921283"/>
              <a:gd name="connsiteX2" fmla="*/ 3888316 w 6358777"/>
              <a:gd name="connsiteY2" fmla="*/ 20806 h 1921283"/>
              <a:gd name="connsiteX3" fmla="*/ 4629454 w 6358777"/>
              <a:gd name="connsiteY3" fmla="*/ 20806 h 1921283"/>
              <a:gd name="connsiteX4" fmla="*/ 6358777 w 6358777"/>
              <a:gd name="connsiteY4" fmla="*/ 20806 h 1921283"/>
              <a:gd name="connsiteX5" fmla="*/ 6358777 w 6358777"/>
              <a:gd name="connsiteY5" fmla="*/ 337552 h 1921283"/>
              <a:gd name="connsiteX6" fmla="*/ 6358777 w 6358777"/>
              <a:gd name="connsiteY6" fmla="*/ 337552 h 1921283"/>
              <a:gd name="connsiteX7" fmla="*/ 6358777 w 6358777"/>
              <a:gd name="connsiteY7" fmla="*/ 812671 h 1921283"/>
              <a:gd name="connsiteX8" fmla="*/ 6358777 w 6358777"/>
              <a:gd name="connsiteY8" fmla="*/ 1921283 h 1921283"/>
              <a:gd name="connsiteX9" fmla="*/ 4629454 w 6358777"/>
              <a:gd name="connsiteY9" fmla="*/ 1921283 h 1921283"/>
              <a:gd name="connsiteX10" fmla="*/ 3888316 w 6358777"/>
              <a:gd name="connsiteY10" fmla="*/ 1921283 h 1921283"/>
              <a:gd name="connsiteX11" fmla="*/ 3888316 w 6358777"/>
              <a:gd name="connsiteY11" fmla="*/ 1921283 h 1921283"/>
              <a:gd name="connsiteX12" fmla="*/ 3394224 w 6358777"/>
              <a:gd name="connsiteY12" fmla="*/ 1921283 h 1921283"/>
              <a:gd name="connsiteX13" fmla="*/ 3386604 w 6358777"/>
              <a:gd name="connsiteY13" fmla="*/ 622171 h 1921283"/>
              <a:gd name="connsiteX14" fmla="*/ 0 w 6358777"/>
              <a:gd name="connsiteY14" fmla="*/ 0 h 1921283"/>
              <a:gd name="connsiteX15" fmla="*/ 3394224 w 6358777"/>
              <a:gd name="connsiteY15" fmla="*/ 337552 h 1921283"/>
              <a:gd name="connsiteX16" fmla="*/ 3394224 w 6358777"/>
              <a:gd name="connsiteY16" fmla="*/ 20806 h 1921283"/>
              <a:gd name="connsiteX0" fmla="*/ 3527574 w 6492127"/>
              <a:gd name="connsiteY0" fmla="*/ 0 h 2227094"/>
              <a:gd name="connsiteX1" fmla="*/ 4021666 w 6492127"/>
              <a:gd name="connsiteY1" fmla="*/ 0 h 2227094"/>
              <a:gd name="connsiteX2" fmla="*/ 4021666 w 6492127"/>
              <a:gd name="connsiteY2" fmla="*/ 0 h 2227094"/>
              <a:gd name="connsiteX3" fmla="*/ 4762804 w 6492127"/>
              <a:gd name="connsiteY3" fmla="*/ 0 h 2227094"/>
              <a:gd name="connsiteX4" fmla="*/ 6492127 w 6492127"/>
              <a:gd name="connsiteY4" fmla="*/ 0 h 2227094"/>
              <a:gd name="connsiteX5" fmla="*/ 6492127 w 6492127"/>
              <a:gd name="connsiteY5" fmla="*/ 316746 h 2227094"/>
              <a:gd name="connsiteX6" fmla="*/ 6492127 w 6492127"/>
              <a:gd name="connsiteY6" fmla="*/ 316746 h 2227094"/>
              <a:gd name="connsiteX7" fmla="*/ 6492127 w 6492127"/>
              <a:gd name="connsiteY7" fmla="*/ 791865 h 2227094"/>
              <a:gd name="connsiteX8" fmla="*/ 6492127 w 6492127"/>
              <a:gd name="connsiteY8" fmla="*/ 1900477 h 2227094"/>
              <a:gd name="connsiteX9" fmla="*/ 4762804 w 6492127"/>
              <a:gd name="connsiteY9" fmla="*/ 1900477 h 2227094"/>
              <a:gd name="connsiteX10" fmla="*/ 4021666 w 6492127"/>
              <a:gd name="connsiteY10" fmla="*/ 1900477 h 2227094"/>
              <a:gd name="connsiteX11" fmla="*/ 4021666 w 6492127"/>
              <a:gd name="connsiteY11" fmla="*/ 1900477 h 2227094"/>
              <a:gd name="connsiteX12" fmla="*/ 3527574 w 6492127"/>
              <a:gd name="connsiteY12" fmla="*/ 1900477 h 2227094"/>
              <a:gd name="connsiteX13" fmla="*/ 3519954 w 6492127"/>
              <a:gd name="connsiteY13" fmla="*/ 601365 h 2227094"/>
              <a:gd name="connsiteX14" fmla="*/ 0 w 6492127"/>
              <a:gd name="connsiteY14" fmla="*/ 2227094 h 2227094"/>
              <a:gd name="connsiteX15" fmla="*/ 3527574 w 6492127"/>
              <a:gd name="connsiteY15" fmla="*/ 316746 h 2227094"/>
              <a:gd name="connsiteX16" fmla="*/ 3527574 w 6492127"/>
              <a:gd name="connsiteY16" fmla="*/ 0 h 2227094"/>
              <a:gd name="connsiteX0" fmla="*/ 3460899 w 6425452"/>
              <a:gd name="connsiteY0" fmla="*/ 0 h 2188994"/>
              <a:gd name="connsiteX1" fmla="*/ 3954991 w 6425452"/>
              <a:gd name="connsiteY1" fmla="*/ 0 h 2188994"/>
              <a:gd name="connsiteX2" fmla="*/ 3954991 w 6425452"/>
              <a:gd name="connsiteY2" fmla="*/ 0 h 2188994"/>
              <a:gd name="connsiteX3" fmla="*/ 4696129 w 6425452"/>
              <a:gd name="connsiteY3" fmla="*/ 0 h 2188994"/>
              <a:gd name="connsiteX4" fmla="*/ 6425452 w 6425452"/>
              <a:gd name="connsiteY4" fmla="*/ 0 h 2188994"/>
              <a:gd name="connsiteX5" fmla="*/ 6425452 w 6425452"/>
              <a:gd name="connsiteY5" fmla="*/ 316746 h 2188994"/>
              <a:gd name="connsiteX6" fmla="*/ 6425452 w 6425452"/>
              <a:gd name="connsiteY6" fmla="*/ 316746 h 2188994"/>
              <a:gd name="connsiteX7" fmla="*/ 6425452 w 6425452"/>
              <a:gd name="connsiteY7" fmla="*/ 791865 h 2188994"/>
              <a:gd name="connsiteX8" fmla="*/ 6425452 w 6425452"/>
              <a:gd name="connsiteY8" fmla="*/ 1900477 h 2188994"/>
              <a:gd name="connsiteX9" fmla="*/ 4696129 w 6425452"/>
              <a:gd name="connsiteY9" fmla="*/ 1900477 h 2188994"/>
              <a:gd name="connsiteX10" fmla="*/ 3954991 w 6425452"/>
              <a:gd name="connsiteY10" fmla="*/ 1900477 h 2188994"/>
              <a:gd name="connsiteX11" fmla="*/ 3954991 w 6425452"/>
              <a:gd name="connsiteY11" fmla="*/ 1900477 h 2188994"/>
              <a:gd name="connsiteX12" fmla="*/ 3460899 w 6425452"/>
              <a:gd name="connsiteY12" fmla="*/ 1900477 h 2188994"/>
              <a:gd name="connsiteX13" fmla="*/ 3453279 w 6425452"/>
              <a:gd name="connsiteY13" fmla="*/ 601365 h 2188994"/>
              <a:gd name="connsiteX14" fmla="*/ 0 w 6425452"/>
              <a:gd name="connsiteY14" fmla="*/ 2188994 h 2188994"/>
              <a:gd name="connsiteX15" fmla="*/ 3460899 w 6425452"/>
              <a:gd name="connsiteY15" fmla="*/ 316746 h 2188994"/>
              <a:gd name="connsiteX16" fmla="*/ 3460899 w 6425452"/>
              <a:gd name="connsiteY16" fmla="*/ 0 h 2188994"/>
              <a:gd name="connsiteX0" fmla="*/ 2879874 w 5844427"/>
              <a:gd name="connsiteY0" fmla="*/ 0 h 1900477"/>
              <a:gd name="connsiteX1" fmla="*/ 3373966 w 5844427"/>
              <a:gd name="connsiteY1" fmla="*/ 0 h 1900477"/>
              <a:gd name="connsiteX2" fmla="*/ 3373966 w 5844427"/>
              <a:gd name="connsiteY2" fmla="*/ 0 h 1900477"/>
              <a:gd name="connsiteX3" fmla="*/ 4115104 w 5844427"/>
              <a:gd name="connsiteY3" fmla="*/ 0 h 1900477"/>
              <a:gd name="connsiteX4" fmla="*/ 5844427 w 5844427"/>
              <a:gd name="connsiteY4" fmla="*/ 0 h 1900477"/>
              <a:gd name="connsiteX5" fmla="*/ 5844427 w 5844427"/>
              <a:gd name="connsiteY5" fmla="*/ 316746 h 1900477"/>
              <a:gd name="connsiteX6" fmla="*/ 5844427 w 5844427"/>
              <a:gd name="connsiteY6" fmla="*/ 316746 h 1900477"/>
              <a:gd name="connsiteX7" fmla="*/ 5844427 w 5844427"/>
              <a:gd name="connsiteY7" fmla="*/ 791865 h 1900477"/>
              <a:gd name="connsiteX8" fmla="*/ 5844427 w 5844427"/>
              <a:gd name="connsiteY8" fmla="*/ 1900477 h 1900477"/>
              <a:gd name="connsiteX9" fmla="*/ 4115104 w 5844427"/>
              <a:gd name="connsiteY9" fmla="*/ 1900477 h 1900477"/>
              <a:gd name="connsiteX10" fmla="*/ 3373966 w 5844427"/>
              <a:gd name="connsiteY10" fmla="*/ 1900477 h 1900477"/>
              <a:gd name="connsiteX11" fmla="*/ 3373966 w 5844427"/>
              <a:gd name="connsiteY11" fmla="*/ 1900477 h 1900477"/>
              <a:gd name="connsiteX12" fmla="*/ 2879874 w 5844427"/>
              <a:gd name="connsiteY12" fmla="*/ 1900477 h 1900477"/>
              <a:gd name="connsiteX13" fmla="*/ 2872254 w 5844427"/>
              <a:gd name="connsiteY13" fmla="*/ 601365 h 1900477"/>
              <a:gd name="connsiteX14" fmla="*/ 0 w 5844427"/>
              <a:gd name="connsiteY14" fmla="*/ 560219 h 1900477"/>
              <a:gd name="connsiteX15" fmla="*/ 2879874 w 5844427"/>
              <a:gd name="connsiteY15" fmla="*/ 316746 h 1900477"/>
              <a:gd name="connsiteX16" fmla="*/ 2879874 w 5844427"/>
              <a:gd name="connsiteY16" fmla="*/ 0 h 1900477"/>
              <a:gd name="connsiteX0" fmla="*/ 2775099 w 5739652"/>
              <a:gd name="connsiteY0" fmla="*/ 0 h 1900477"/>
              <a:gd name="connsiteX1" fmla="*/ 3269191 w 5739652"/>
              <a:gd name="connsiteY1" fmla="*/ 0 h 1900477"/>
              <a:gd name="connsiteX2" fmla="*/ 3269191 w 5739652"/>
              <a:gd name="connsiteY2" fmla="*/ 0 h 1900477"/>
              <a:gd name="connsiteX3" fmla="*/ 4010329 w 5739652"/>
              <a:gd name="connsiteY3" fmla="*/ 0 h 1900477"/>
              <a:gd name="connsiteX4" fmla="*/ 5739652 w 5739652"/>
              <a:gd name="connsiteY4" fmla="*/ 0 h 1900477"/>
              <a:gd name="connsiteX5" fmla="*/ 5739652 w 5739652"/>
              <a:gd name="connsiteY5" fmla="*/ 316746 h 1900477"/>
              <a:gd name="connsiteX6" fmla="*/ 5739652 w 5739652"/>
              <a:gd name="connsiteY6" fmla="*/ 316746 h 1900477"/>
              <a:gd name="connsiteX7" fmla="*/ 5739652 w 5739652"/>
              <a:gd name="connsiteY7" fmla="*/ 791865 h 1900477"/>
              <a:gd name="connsiteX8" fmla="*/ 5739652 w 5739652"/>
              <a:gd name="connsiteY8" fmla="*/ 1900477 h 1900477"/>
              <a:gd name="connsiteX9" fmla="*/ 4010329 w 5739652"/>
              <a:gd name="connsiteY9" fmla="*/ 1900477 h 1900477"/>
              <a:gd name="connsiteX10" fmla="*/ 3269191 w 5739652"/>
              <a:gd name="connsiteY10" fmla="*/ 1900477 h 1900477"/>
              <a:gd name="connsiteX11" fmla="*/ 3269191 w 5739652"/>
              <a:gd name="connsiteY11" fmla="*/ 1900477 h 1900477"/>
              <a:gd name="connsiteX12" fmla="*/ 2775099 w 5739652"/>
              <a:gd name="connsiteY12" fmla="*/ 1900477 h 1900477"/>
              <a:gd name="connsiteX13" fmla="*/ 2767479 w 5739652"/>
              <a:gd name="connsiteY13" fmla="*/ 601365 h 1900477"/>
              <a:gd name="connsiteX14" fmla="*/ 0 w 5739652"/>
              <a:gd name="connsiteY14" fmla="*/ 560219 h 1900477"/>
              <a:gd name="connsiteX15" fmla="*/ 2775099 w 5739652"/>
              <a:gd name="connsiteY15" fmla="*/ 316746 h 1900477"/>
              <a:gd name="connsiteX16" fmla="*/ 2775099 w 5739652"/>
              <a:gd name="connsiteY16" fmla="*/ 0 h 1900477"/>
              <a:gd name="connsiteX0" fmla="*/ 2946549 w 5911102"/>
              <a:gd name="connsiteY0" fmla="*/ 0 h 1900477"/>
              <a:gd name="connsiteX1" fmla="*/ 3440641 w 5911102"/>
              <a:gd name="connsiteY1" fmla="*/ 0 h 1900477"/>
              <a:gd name="connsiteX2" fmla="*/ 3440641 w 5911102"/>
              <a:gd name="connsiteY2" fmla="*/ 0 h 1900477"/>
              <a:gd name="connsiteX3" fmla="*/ 4181779 w 5911102"/>
              <a:gd name="connsiteY3" fmla="*/ 0 h 1900477"/>
              <a:gd name="connsiteX4" fmla="*/ 5911102 w 5911102"/>
              <a:gd name="connsiteY4" fmla="*/ 0 h 1900477"/>
              <a:gd name="connsiteX5" fmla="*/ 5911102 w 5911102"/>
              <a:gd name="connsiteY5" fmla="*/ 316746 h 1900477"/>
              <a:gd name="connsiteX6" fmla="*/ 5911102 w 5911102"/>
              <a:gd name="connsiteY6" fmla="*/ 316746 h 1900477"/>
              <a:gd name="connsiteX7" fmla="*/ 5911102 w 5911102"/>
              <a:gd name="connsiteY7" fmla="*/ 791865 h 1900477"/>
              <a:gd name="connsiteX8" fmla="*/ 5911102 w 5911102"/>
              <a:gd name="connsiteY8" fmla="*/ 1900477 h 1900477"/>
              <a:gd name="connsiteX9" fmla="*/ 4181779 w 5911102"/>
              <a:gd name="connsiteY9" fmla="*/ 1900477 h 1900477"/>
              <a:gd name="connsiteX10" fmla="*/ 3440641 w 5911102"/>
              <a:gd name="connsiteY10" fmla="*/ 1900477 h 1900477"/>
              <a:gd name="connsiteX11" fmla="*/ 3440641 w 5911102"/>
              <a:gd name="connsiteY11" fmla="*/ 1900477 h 1900477"/>
              <a:gd name="connsiteX12" fmla="*/ 2946549 w 5911102"/>
              <a:gd name="connsiteY12" fmla="*/ 1900477 h 1900477"/>
              <a:gd name="connsiteX13" fmla="*/ 2938929 w 5911102"/>
              <a:gd name="connsiteY13" fmla="*/ 601365 h 1900477"/>
              <a:gd name="connsiteX14" fmla="*/ 0 w 5911102"/>
              <a:gd name="connsiteY14" fmla="*/ 550694 h 1900477"/>
              <a:gd name="connsiteX15" fmla="*/ 2946549 w 5911102"/>
              <a:gd name="connsiteY15" fmla="*/ 316746 h 1900477"/>
              <a:gd name="connsiteX16" fmla="*/ 2946549 w 5911102"/>
              <a:gd name="connsiteY16" fmla="*/ 0 h 1900477"/>
              <a:gd name="connsiteX0" fmla="*/ 3022749 w 5987302"/>
              <a:gd name="connsiteY0" fmla="*/ 0 h 1900477"/>
              <a:gd name="connsiteX1" fmla="*/ 3516841 w 5987302"/>
              <a:gd name="connsiteY1" fmla="*/ 0 h 1900477"/>
              <a:gd name="connsiteX2" fmla="*/ 3516841 w 5987302"/>
              <a:gd name="connsiteY2" fmla="*/ 0 h 1900477"/>
              <a:gd name="connsiteX3" fmla="*/ 4257979 w 5987302"/>
              <a:gd name="connsiteY3" fmla="*/ 0 h 1900477"/>
              <a:gd name="connsiteX4" fmla="*/ 5987302 w 5987302"/>
              <a:gd name="connsiteY4" fmla="*/ 0 h 1900477"/>
              <a:gd name="connsiteX5" fmla="*/ 5987302 w 5987302"/>
              <a:gd name="connsiteY5" fmla="*/ 316746 h 1900477"/>
              <a:gd name="connsiteX6" fmla="*/ 5987302 w 5987302"/>
              <a:gd name="connsiteY6" fmla="*/ 316746 h 1900477"/>
              <a:gd name="connsiteX7" fmla="*/ 5987302 w 5987302"/>
              <a:gd name="connsiteY7" fmla="*/ 791865 h 1900477"/>
              <a:gd name="connsiteX8" fmla="*/ 5987302 w 5987302"/>
              <a:gd name="connsiteY8" fmla="*/ 1900477 h 1900477"/>
              <a:gd name="connsiteX9" fmla="*/ 4257979 w 5987302"/>
              <a:gd name="connsiteY9" fmla="*/ 1900477 h 1900477"/>
              <a:gd name="connsiteX10" fmla="*/ 3516841 w 5987302"/>
              <a:gd name="connsiteY10" fmla="*/ 1900477 h 1900477"/>
              <a:gd name="connsiteX11" fmla="*/ 3516841 w 5987302"/>
              <a:gd name="connsiteY11" fmla="*/ 1900477 h 1900477"/>
              <a:gd name="connsiteX12" fmla="*/ 3022749 w 5987302"/>
              <a:gd name="connsiteY12" fmla="*/ 1900477 h 1900477"/>
              <a:gd name="connsiteX13" fmla="*/ 3015129 w 5987302"/>
              <a:gd name="connsiteY13" fmla="*/ 601365 h 1900477"/>
              <a:gd name="connsiteX14" fmla="*/ 0 w 5987302"/>
              <a:gd name="connsiteY14" fmla="*/ 550694 h 1900477"/>
              <a:gd name="connsiteX15" fmla="*/ 3022749 w 5987302"/>
              <a:gd name="connsiteY15" fmla="*/ 316746 h 1900477"/>
              <a:gd name="connsiteX16" fmla="*/ 3022749 w 5987302"/>
              <a:gd name="connsiteY16" fmla="*/ 0 h 1900477"/>
              <a:gd name="connsiteX0" fmla="*/ 2024859 w 4989412"/>
              <a:gd name="connsiteY0" fmla="*/ 0 h 3228612"/>
              <a:gd name="connsiteX1" fmla="*/ 2518951 w 4989412"/>
              <a:gd name="connsiteY1" fmla="*/ 0 h 3228612"/>
              <a:gd name="connsiteX2" fmla="*/ 2518951 w 4989412"/>
              <a:gd name="connsiteY2" fmla="*/ 0 h 3228612"/>
              <a:gd name="connsiteX3" fmla="*/ 3260089 w 4989412"/>
              <a:gd name="connsiteY3" fmla="*/ 0 h 3228612"/>
              <a:gd name="connsiteX4" fmla="*/ 4989412 w 4989412"/>
              <a:gd name="connsiteY4" fmla="*/ 0 h 3228612"/>
              <a:gd name="connsiteX5" fmla="*/ 4989412 w 4989412"/>
              <a:gd name="connsiteY5" fmla="*/ 316746 h 3228612"/>
              <a:gd name="connsiteX6" fmla="*/ 4989412 w 4989412"/>
              <a:gd name="connsiteY6" fmla="*/ 316746 h 3228612"/>
              <a:gd name="connsiteX7" fmla="*/ 4989412 w 4989412"/>
              <a:gd name="connsiteY7" fmla="*/ 791865 h 3228612"/>
              <a:gd name="connsiteX8" fmla="*/ 4989412 w 4989412"/>
              <a:gd name="connsiteY8" fmla="*/ 1900477 h 3228612"/>
              <a:gd name="connsiteX9" fmla="*/ 3260089 w 4989412"/>
              <a:gd name="connsiteY9" fmla="*/ 1900477 h 3228612"/>
              <a:gd name="connsiteX10" fmla="*/ 2518951 w 4989412"/>
              <a:gd name="connsiteY10" fmla="*/ 1900477 h 3228612"/>
              <a:gd name="connsiteX11" fmla="*/ 2518951 w 4989412"/>
              <a:gd name="connsiteY11" fmla="*/ 1900477 h 3228612"/>
              <a:gd name="connsiteX12" fmla="*/ 2024859 w 4989412"/>
              <a:gd name="connsiteY12" fmla="*/ 1900477 h 3228612"/>
              <a:gd name="connsiteX13" fmla="*/ 2017239 w 4989412"/>
              <a:gd name="connsiteY13" fmla="*/ 601365 h 3228612"/>
              <a:gd name="connsiteX14" fmla="*/ 0 w 4989412"/>
              <a:gd name="connsiteY14" fmla="*/ 3228612 h 3228612"/>
              <a:gd name="connsiteX15" fmla="*/ 2024859 w 4989412"/>
              <a:gd name="connsiteY15" fmla="*/ 316746 h 3228612"/>
              <a:gd name="connsiteX16" fmla="*/ 2024859 w 4989412"/>
              <a:gd name="connsiteY16" fmla="*/ 0 h 3228612"/>
              <a:gd name="connsiteX0" fmla="*/ 9283099 w 12247652"/>
              <a:gd name="connsiteY0" fmla="*/ 0 h 1900478"/>
              <a:gd name="connsiteX1" fmla="*/ 9777191 w 12247652"/>
              <a:gd name="connsiteY1" fmla="*/ 0 h 1900478"/>
              <a:gd name="connsiteX2" fmla="*/ 9777191 w 12247652"/>
              <a:gd name="connsiteY2" fmla="*/ 0 h 1900478"/>
              <a:gd name="connsiteX3" fmla="*/ 10518329 w 12247652"/>
              <a:gd name="connsiteY3" fmla="*/ 0 h 1900478"/>
              <a:gd name="connsiteX4" fmla="*/ 12247652 w 12247652"/>
              <a:gd name="connsiteY4" fmla="*/ 0 h 1900478"/>
              <a:gd name="connsiteX5" fmla="*/ 12247652 w 12247652"/>
              <a:gd name="connsiteY5" fmla="*/ 316746 h 1900478"/>
              <a:gd name="connsiteX6" fmla="*/ 12247652 w 12247652"/>
              <a:gd name="connsiteY6" fmla="*/ 316746 h 1900478"/>
              <a:gd name="connsiteX7" fmla="*/ 12247652 w 12247652"/>
              <a:gd name="connsiteY7" fmla="*/ 791865 h 1900478"/>
              <a:gd name="connsiteX8" fmla="*/ 12247652 w 12247652"/>
              <a:gd name="connsiteY8" fmla="*/ 1900477 h 1900478"/>
              <a:gd name="connsiteX9" fmla="*/ 10518329 w 12247652"/>
              <a:gd name="connsiteY9" fmla="*/ 1900477 h 1900478"/>
              <a:gd name="connsiteX10" fmla="*/ 9777191 w 12247652"/>
              <a:gd name="connsiteY10" fmla="*/ 1900477 h 1900478"/>
              <a:gd name="connsiteX11" fmla="*/ 9777191 w 12247652"/>
              <a:gd name="connsiteY11" fmla="*/ 1900477 h 1900478"/>
              <a:gd name="connsiteX12" fmla="*/ 9283099 w 12247652"/>
              <a:gd name="connsiteY12" fmla="*/ 1900477 h 1900478"/>
              <a:gd name="connsiteX13" fmla="*/ 9275479 w 12247652"/>
              <a:gd name="connsiteY13" fmla="*/ 601365 h 1900478"/>
              <a:gd name="connsiteX14" fmla="*/ 0 w 12247652"/>
              <a:gd name="connsiteY14" fmla="*/ 1363044 h 1900478"/>
              <a:gd name="connsiteX15" fmla="*/ 9283099 w 12247652"/>
              <a:gd name="connsiteY15" fmla="*/ 316746 h 1900478"/>
              <a:gd name="connsiteX16" fmla="*/ 9283099 w 12247652"/>
              <a:gd name="connsiteY16" fmla="*/ 0 h 1900478"/>
              <a:gd name="connsiteX0" fmla="*/ 8870699 w 11835252"/>
              <a:gd name="connsiteY0" fmla="*/ 0 h 1900478"/>
              <a:gd name="connsiteX1" fmla="*/ 9364791 w 11835252"/>
              <a:gd name="connsiteY1" fmla="*/ 0 h 1900478"/>
              <a:gd name="connsiteX2" fmla="*/ 9364791 w 11835252"/>
              <a:gd name="connsiteY2" fmla="*/ 0 h 1900478"/>
              <a:gd name="connsiteX3" fmla="*/ 10105929 w 11835252"/>
              <a:gd name="connsiteY3" fmla="*/ 0 h 1900478"/>
              <a:gd name="connsiteX4" fmla="*/ 11835252 w 11835252"/>
              <a:gd name="connsiteY4" fmla="*/ 0 h 1900478"/>
              <a:gd name="connsiteX5" fmla="*/ 11835252 w 11835252"/>
              <a:gd name="connsiteY5" fmla="*/ 316746 h 1900478"/>
              <a:gd name="connsiteX6" fmla="*/ 11835252 w 11835252"/>
              <a:gd name="connsiteY6" fmla="*/ 316746 h 1900478"/>
              <a:gd name="connsiteX7" fmla="*/ 11835252 w 11835252"/>
              <a:gd name="connsiteY7" fmla="*/ 791865 h 1900478"/>
              <a:gd name="connsiteX8" fmla="*/ 11835252 w 11835252"/>
              <a:gd name="connsiteY8" fmla="*/ 1900477 h 1900478"/>
              <a:gd name="connsiteX9" fmla="*/ 10105929 w 11835252"/>
              <a:gd name="connsiteY9" fmla="*/ 1900477 h 1900478"/>
              <a:gd name="connsiteX10" fmla="*/ 9364791 w 11835252"/>
              <a:gd name="connsiteY10" fmla="*/ 1900477 h 1900478"/>
              <a:gd name="connsiteX11" fmla="*/ 9364791 w 11835252"/>
              <a:gd name="connsiteY11" fmla="*/ 1900477 h 1900478"/>
              <a:gd name="connsiteX12" fmla="*/ 8870699 w 11835252"/>
              <a:gd name="connsiteY12" fmla="*/ 1900477 h 1900478"/>
              <a:gd name="connsiteX13" fmla="*/ 8863079 w 11835252"/>
              <a:gd name="connsiteY13" fmla="*/ 601365 h 1900478"/>
              <a:gd name="connsiteX14" fmla="*/ -4 w 11835252"/>
              <a:gd name="connsiteY14" fmla="*/ 1320651 h 1900478"/>
              <a:gd name="connsiteX15" fmla="*/ 8870699 w 11835252"/>
              <a:gd name="connsiteY15" fmla="*/ 316746 h 1900478"/>
              <a:gd name="connsiteX16" fmla="*/ 8870699 w 11835252"/>
              <a:gd name="connsiteY16" fmla="*/ 0 h 1900478"/>
              <a:gd name="connsiteX0" fmla="*/ 8128379 w 11092932"/>
              <a:gd name="connsiteY0" fmla="*/ 0 h 1900478"/>
              <a:gd name="connsiteX1" fmla="*/ 8622471 w 11092932"/>
              <a:gd name="connsiteY1" fmla="*/ 0 h 1900478"/>
              <a:gd name="connsiteX2" fmla="*/ 8622471 w 11092932"/>
              <a:gd name="connsiteY2" fmla="*/ 0 h 1900478"/>
              <a:gd name="connsiteX3" fmla="*/ 9363609 w 11092932"/>
              <a:gd name="connsiteY3" fmla="*/ 0 h 1900478"/>
              <a:gd name="connsiteX4" fmla="*/ 11092932 w 11092932"/>
              <a:gd name="connsiteY4" fmla="*/ 0 h 1900478"/>
              <a:gd name="connsiteX5" fmla="*/ 11092932 w 11092932"/>
              <a:gd name="connsiteY5" fmla="*/ 316746 h 1900478"/>
              <a:gd name="connsiteX6" fmla="*/ 11092932 w 11092932"/>
              <a:gd name="connsiteY6" fmla="*/ 316746 h 1900478"/>
              <a:gd name="connsiteX7" fmla="*/ 11092932 w 11092932"/>
              <a:gd name="connsiteY7" fmla="*/ 791865 h 1900478"/>
              <a:gd name="connsiteX8" fmla="*/ 11092932 w 11092932"/>
              <a:gd name="connsiteY8" fmla="*/ 1900477 h 1900478"/>
              <a:gd name="connsiteX9" fmla="*/ 9363609 w 11092932"/>
              <a:gd name="connsiteY9" fmla="*/ 1900477 h 1900478"/>
              <a:gd name="connsiteX10" fmla="*/ 8622471 w 11092932"/>
              <a:gd name="connsiteY10" fmla="*/ 1900477 h 1900478"/>
              <a:gd name="connsiteX11" fmla="*/ 8622471 w 11092932"/>
              <a:gd name="connsiteY11" fmla="*/ 1900477 h 1900478"/>
              <a:gd name="connsiteX12" fmla="*/ 8128379 w 11092932"/>
              <a:gd name="connsiteY12" fmla="*/ 1900477 h 1900478"/>
              <a:gd name="connsiteX13" fmla="*/ 8120759 w 11092932"/>
              <a:gd name="connsiteY13" fmla="*/ 601365 h 1900478"/>
              <a:gd name="connsiteX14" fmla="*/ 0 w 11092932"/>
              <a:gd name="connsiteY14" fmla="*/ 1299452 h 1900478"/>
              <a:gd name="connsiteX15" fmla="*/ 8128379 w 11092932"/>
              <a:gd name="connsiteY15" fmla="*/ 316746 h 1900478"/>
              <a:gd name="connsiteX16" fmla="*/ 8128379 w 11092932"/>
              <a:gd name="connsiteY16" fmla="*/ 0 h 1900478"/>
              <a:gd name="connsiteX0" fmla="*/ 7798459 w 10763012"/>
              <a:gd name="connsiteY0" fmla="*/ 0 h 2762234"/>
              <a:gd name="connsiteX1" fmla="*/ 8292551 w 10763012"/>
              <a:gd name="connsiteY1" fmla="*/ 0 h 2762234"/>
              <a:gd name="connsiteX2" fmla="*/ 8292551 w 10763012"/>
              <a:gd name="connsiteY2" fmla="*/ 0 h 2762234"/>
              <a:gd name="connsiteX3" fmla="*/ 9033689 w 10763012"/>
              <a:gd name="connsiteY3" fmla="*/ 0 h 2762234"/>
              <a:gd name="connsiteX4" fmla="*/ 10763012 w 10763012"/>
              <a:gd name="connsiteY4" fmla="*/ 0 h 2762234"/>
              <a:gd name="connsiteX5" fmla="*/ 10763012 w 10763012"/>
              <a:gd name="connsiteY5" fmla="*/ 316746 h 2762234"/>
              <a:gd name="connsiteX6" fmla="*/ 10763012 w 10763012"/>
              <a:gd name="connsiteY6" fmla="*/ 316746 h 2762234"/>
              <a:gd name="connsiteX7" fmla="*/ 10763012 w 10763012"/>
              <a:gd name="connsiteY7" fmla="*/ 791865 h 2762234"/>
              <a:gd name="connsiteX8" fmla="*/ 10763012 w 10763012"/>
              <a:gd name="connsiteY8" fmla="*/ 1900477 h 2762234"/>
              <a:gd name="connsiteX9" fmla="*/ 9033689 w 10763012"/>
              <a:gd name="connsiteY9" fmla="*/ 1900477 h 2762234"/>
              <a:gd name="connsiteX10" fmla="*/ 8292551 w 10763012"/>
              <a:gd name="connsiteY10" fmla="*/ 1900477 h 2762234"/>
              <a:gd name="connsiteX11" fmla="*/ 8292551 w 10763012"/>
              <a:gd name="connsiteY11" fmla="*/ 1900477 h 2762234"/>
              <a:gd name="connsiteX12" fmla="*/ 7798459 w 10763012"/>
              <a:gd name="connsiteY12" fmla="*/ 1900477 h 2762234"/>
              <a:gd name="connsiteX13" fmla="*/ 7790839 w 10763012"/>
              <a:gd name="connsiteY13" fmla="*/ 601365 h 2762234"/>
              <a:gd name="connsiteX14" fmla="*/ -4 w 10763012"/>
              <a:gd name="connsiteY14" fmla="*/ 2762233 h 2762234"/>
              <a:gd name="connsiteX15" fmla="*/ 7798459 w 10763012"/>
              <a:gd name="connsiteY15" fmla="*/ 316746 h 2762234"/>
              <a:gd name="connsiteX16" fmla="*/ 7798459 w 10763012"/>
              <a:gd name="connsiteY16" fmla="*/ 0 h 2762234"/>
              <a:gd name="connsiteX0" fmla="*/ 7798459 w 10763012"/>
              <a:gd name="connsiteY0" fmla="*/ 0 h 2762234"/>
              <a:gd name="connsiteX1" fmla="*/ 8292551 w 10763012"/>
              <a:gd name="connsiteY1" fmla="*/ 0 h 2762234"/>
              <a:gd name="connsiteX2" fmla="*/ 8292551 w 10763012"/>
              <a:gd name="connsiteY2" fmla="*/ 0 h 2762234"/>
              <a:gd name="connsiteX3" fmla="*/ 9033689 w 10763012"/>
              <a:gd name="connsiteY3" fmla="*/ 0 h 2762234"/>
              <a:gd name="connsiteX4" fmla="*/ 10763012 w 10763012"/>
              <a:gd name="connsiteY4" fmla="*/ 0 h 2762234"/>
              <a:gd name="connsiteX5" fmla="*/ 10763012 w 10763012"/>
              <a:gd name="connsiteY5" fmla="*/ 316746 h 2762234"/>
              <a:gd name="connsiteX6" fmla="*/ 10763012 w 10763012"/>
              <a:gd name="connsiteY6" fmla="*/ 316746 h 2762234"/>
              <a:gd name="connsiteX7" fmla="*/ 10763012 w 10763012"/>
              <a:gd name="connsiteY7" fmla="*/ 791865 h 2762234"/>
              <a:gd name="connsiteX8" fmla="*/ 10763012 w 10763012"/>
              <a:gd name="connsiteY8" fmla="*/ 1900477 h 2762234"/>
              <a:gd name="connsiteX9" fmla="*/ 9033689 w 10763012"/>
              <a:gd name="connsiteY9" fmla="*/ 1900477 h 2762234"/>
              <a:gd name="connsiteX10" fmla="*/ 8292551 w 10763012"/>
              <a:gd name="connsiteY10" fmla="*/ 1900477 h 2762234"/>
              <a:gd name="connsiteX11" fmla="*/ 8292551 w 10763012"/>
              <a:gd name="connsiteY11" fmla="*/ 1900477 h 2762234"/>
              <a:gd name="connsiteX12" fmla="*/ 7798459 w 10763012"/>
              <a:gd name="connsiteY12" fmla="*/ 1900477 h 2762234"/>
              <a:gd name="connsiteX13" fmla="*/ 7790840 w 10763012"/>
              <a:gd name="connsiteY13" fmla="*/ 1364551 h 2762234"/>
              <a:gd name="connsiteX14" fmla="*/ -4 w 10763012"/>
              <a:gd name="connsiteY14" fmla="*/ 2762233 h 2762234"/>
              <a:gd name="connsiteX15" fmla="*/ 7798459 w 10763012"/>
              <a:gd name="connsiteY15" fmla="*/ 316746 h 2762234"/>
              <a:gd name="connsiteX16" fmla="*/ 7798459 w 10763012"/>
              <a:gd name="connsiteY16" fmla="*/ 0 h 2762234"/>
              <a:gd name="connsiteX0" fmla="*/ 7798459 w 10763012"/>
              <a:gd name="connsiteY0" fmla="*/ 0 h 2762234"/>
              <a:gd name="connsiteX1" fmla="*/ 8292551 w 10763012"/>
              <a:gd name="connsiteY1" fmla="*/ 0 h 2762234"/>
              <a:gd name="connsiteX2" fmla="*/ 8292551 w 10763012"/>
              <a:gd name="connsiteY2" fmla="*/ 0 h 2762234"/>
              <a:gd name="connsiteX3" fmla="*/ 9033689 w 10763012"/>
              <a:gd name="connsiteY3" fmla="*/ 0 h 2762234"/>
              <a:gd name="connsiteX4" fmla="*/ 10763012 w 10763012"/>
              <a:gd name="connsiteY4" fmla="*/ 0 h 2762234"/>
              <a:gd name="connsiteX5" fmla="*/ 10763012 w 10763012"/>
              <a:gd name="connsiteY5" fmla="*/ 316746 h 2762234"/>
              <a:gd name="connsiteX6" fmla="*/ 10763012 w 10763012"/>
              <a:gd name="connsiteY6" fmla="*/ 316746 h 2762234"/>
              <a:gd name="connsiteX7" fmla="*/ 10763012 w 10763012"/>
              <a:gd name="connsiteY7" fmla="*/ 791865 h 2762234"/>
              <a:gd name="connsiteX8" fmla="*/ 10763012 w 10763012"/>
              <a:gd name="connsiteY8" fmla="*/ 1900477 h 2762234"/>
              <a:gd name="connsiteX9" fmla="*/ 9033689 w 10763012"/>
              <a:gd name="connsiteY9" fmla="*/ 1900477 h 2762234"/>
              <a:gd name="connsiteX10" fmla="*/ 8292551 w 10763012"/>
              <a:gd name="connsiteY10" fmla="*/ 1900477 h 2762234"/>
              <a:gd name="connsiteX11" fmla="*/ 8292551 w 10763012"/>
              <a:gd name="connsiteY11" fmla="*/ 1900477 h 2762234"/>
              <a:gd name="connsiteX12" fmla="*/ 7798459 w 10763012"/>
              <a:gd name="connsiteY12" fmla="*/ 1900477 h 2762234"/>
              <a:gd name="connsiteX13" fmla="*/ 7790840 w 10763012"/>
              <a:gd name="connsiteY13" fmla="*/ 1364551 h 2762234"/>
              <a:gd name="connsiteX14" fmla="*/ -4 w 10763012"/>
              <a:gd name="connsiteY14" fmla="*/ 2762233 h 2762234"/>
              <a:gd name="connsiteX15" fmla="*/ 7715980 w 10763012"/>
              <a:gd name="connsiteY15" fmla="*/ 1016334 h 2762234"/>
              <a:gd name="connsiteX16" fmla="*/ 7798459 w 10763012"/>
              <a:gd name="connsiteY16" fmla="*/ 0 h 2762234"/>
              <a:gd name="connsiteX0" fmla="*/ 7715979 w 10680532"/>
              <a:gd name="connsiteY0" fmla="*/ 0 h 2762234"/>
              <a:gd name="connsiteX1" fmla="*/ 8210071 w 10680532"/>
              <a:gd name="connsiteY1" fmla="*/ 0 h 2762234"/>
              <a:gd name="connsiteX2" fmla="*/ 8210071 w 10680532"/>
              <a:gd name="connsiteY2" fmla="*/ 0 h 2762234"/>
              <a:gd name="connsiteX3" fmla="*/ 8951209 w 10680532"/>
              <a:gd name="connsiteY3" fmla="*/ 0 h 2762234"/>
              <a:gd name="connsiteX4" fmla="*/ 10680532 w 10680532"/>
              <a:gd name="connsiteY4" fmla="*/ 0 h 2762234"/>
              <a:gd name="connsiteX5" fmla="*/ 10680532 w 10680532"/>
              <a:gd name="connsiteY5" fmla="*/ 316746 h 2762234"/>
              <a:gd name="connsiteX6" fmla="*/ 10680532 w 10680532"/>
              <a:gd name="connsiteY6" fmla="*/ 316746 h 2762234"/>
              <a:gd name="connsiteX7" fmla="*/ 10680532 w 10680532"/>
              <a:gd name="connsiteY7" fmla="*/ 791865 h 2762234"/>
              <a:gd name="connsiteX8" fmla="*/ 10680532 w 10680532"/>
              <a:gd name="connsiteY8" fmla="*/ 1900477 h 2762234"/>
              <a:gd name="connsiteX9" fmla="*/ 8951209 w 10680532"/>
              <a:gd name="connsiteY9" fmla="*/ 1900477 h 2762234"/>
              <a:gd name="connsiteX10" fmla="*/ 8210071 w 10680532"/>
              <a:gd name="connsiteY10" fmla="*/ 1900477 h 2762234"/>
              <a:gd name="connsiteX11" fmla="*/ 8210071 w 10680532"/>
              <a:gd name="connsiteY11" fmla="*/ 1900477 h 2762234"/>
              <a:gd name="connsiteX12" fmla="*/ 7715979 w 10680532"/>
              <a:gd name="connsiteY12" fmla="*/ 1900477 h 2762234"/>
              <a:gd name="connsiteX13" fmla="*/ 7708360 w 10680532"/>
              <a:gd name="connsiteY13" fmla="*/ 1364551 h 2762234"/>
              <a:gd name="connsiteX14" fmla="*/ 0 w 10680532"/>
              <a:gd name="connsiteY14" fmla="*/ 2762234 h 2762234"/>
              <a:gd name="connsiteX15" fmla="*/ 7633500 w 10680532"/>
              <a:gd name="connsiteY15" fmla="*/ 1016334 h 2762234"/>
              <a:gd name="connsiteX16" fmla="*/ 7715979 w 10680532"/>
              <a:gd name="connsiteY16" fmla="*/ 0 h 2762234"/>
              <a:gd name="connsiteX0" fmla="*/ 7056139 w 10020692"/>
              <a:gd name="connsiteY0" fmla="*/ 0 h 2635043"/>
              <a:gd name="connsiteX1" fmla="*/ 7550231 w 10020692"/>
              <a:gd name="connsiteY1" fmla="*/ 0 h 2635043"/>
              <a:gd name="connsiteX2" fmla="*/ 7550231 w 10020692"/>
              <a:gd name="connsiteY2" fmla="*/ 0 h 2635043"/>
              <a:gd name="connsiteX3" fmla="*/ 8291369 w 10020692"/>
              <a:gd name="connsiteY3" fmla="*/ 0 h 2635043"/>
              <a:gd name="connsiteX4" fmla="*/ 10020692 w 10020692"/>
              <a:gd name="connsiteY4" fmla="*/ 0 h 2635043"/>
              <a:gd name="connsiteX5" fmla="*/ 10020692 w 10020692"/>
              <a:gd name="connsiteY5" fmla="*/ 316746 h 2635043"/>
              <a:gd name="connsiteX6" fmla="*/ 10020692 w 10020692"/>
              <a:gd name="connsiteY6" fmla="*/ 316746 h 2635043"/>
              <a:gd name="connsiteX7" fmla="*/ 10020692 w 10020692"/>
              <a:gd name="connsiteY7" fmla="*/ 791865 h 2635043"/>
              <a:gd name="connsiteX8" fmla="*/ 10020692 w 10020692"/>
              <a:gd name="connsiteY8" fmla="*/ 1900477 h 2635043"/>
              <a:gd name="connsiteX9" fmla="*/ 8291369 w 10020692"/>
              <a:gd name="connsiteY9" fmla="*/ 1900477 h 2635043"/>
              <a:gd name="connsiteX10" fmla="*/ 7550231 w 10020692"/>
              <a:gd name="connsiteY10" fmla="*/ 1900477 h 2635043"/>
              <a:gd name="connsiteX11" fmla="*/ 7550231 w 10020692"/>
              <a:gd name="connsiteY11" fmla="*/ 1900477 h 2635043"/>
              <a:gd name="connsiteX12" fmla="*/ 7056139 w 10020692"/>
              <a:gd name="connsiteY12" fmla="*/ 1900477 h 2635043"/>
              <a:gd name="connsiteX13" fmla="*/ 7048520 w 10020692"/>
              <a:gd name="connsiteY13" fmla="*/ 1364551 h 2635043"/>
              <a:gd name="connsiteX14" fmla="*/ -4 w 10020692"/>
              <a:gd name="connsiteY14" fmla="*/ 2635042 h 2635043"/>
              <a:gd name="connsiteX15" fmla="*/ 6973660 w 10020692"/>
              <a:gd name="connsiteY15" fmla="*/ 1016334 h 2635043"/>
              <a:gd name="connsiteX16" fmla="*/ 7056139 w 10020692"/>
              <a:gd name="connsiteY16" fmla="*/ 0 h 2635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20692" h="2635043">
                <a:moveTo>
                  <a:pt x="7056139" y="0"/>
                </a:moveTo>
                <a:lnTo>
                  <a:pt x="7550231" y="0"/>
                </a:lnTo>
                <a:lnTo>
                  <a:pt x="7550231" y="0"/>
                </a:lnTo>
                <a:lnTo>
                  <a:pt x="8291369" y="0"/>
                </a:lnTo>
                <a:lnTo>
                  <a:pt x="10020692" y="0"/>
                </a:lnTo>
                <a:lnTo>
                  <a:pt x="10020692" y="316746"/>
                </a:lnTo>
                <a:lnTo>
                  <a:pt x="10020692" y="316746"/>
                </a:lnTo>
                <a:lnTo>
                  <a:pt x="10020692" y="791865"/>
                </a:lnTo>
                <a:lnTo>
                  <a:pt x="10020692" y="1900477"/>
                </a:lnTo>
                <a:lnTo>
                  <a:pt x="8291369" y="1900477"/>
                </a:lnTo>
                <a:lnTo>
                  <a:pt x="7550231" y="1900477"/>
                </a:lnTo>
                <a:lnTo>
                  <a:pt x="7550231" y="1900477"/>
                </a:lnTo>
                <a:lnTo>
                  <a:pt x="7056139" y="1900477"/>
                </a:lnTo>
                <a:lnTo>
                  <a:pt x="7048520" y="1364551"/>
                </a:lnTo>
                <a:lnTo>
                  <a:pt x="-4" y="2635042"/>
                </a:lnTo>
                <a:lnTo>
                  <a:pt x="6973660" y="1016334"/>
                </a:lnTo>
                <a:lnTo>
                  <a:pt x="7056139" y="0"/>
                </a:lnTo>
                <a:close/>
              </a:path>
            </a:pathLst>
          </a:custGeom>
          <a:gradFill rotWithShape="1">
            <a:gsLst>
              <a:gs pos="0">
                <a:srgbClr val="129A63">
                  <a:alpha val="53000"/>
                </a:srgbClr>
              </a:gs>
              <a:gs pos="100000">
                <a:schemeClr val="bg1"/>
              </a:gs>
            </a:gsLst>
            <a:lin ang="2700000" scaled="1"/>
          </a:gradFill>
          <a:ln w="38100" cmpd="thinThick">
            <a:solidFill>
              <a:srgbClr val="129A63"/>
            </a:solidFill>
            <a:miter lim="800000"/>
            <a:headEnd/>
            <a:tailEnd/>
          </a:ln>
          <a:effectLst/>
          <a:extLst/>
        </p:spPr>
        <p:txBody>
          <a:bodyPr/>
          <a:lstStyle/>
          <a:p>
            <a:endParaRPr lang="ru-RU" sz="1300" b="1" dirty="0">
              <a:latin typeface="+mj-lt"/>
            </a:endParaRPr>
          </a:p>
        </p:txBody>
      </p:sp>
      <p:sp>
        <p:nvSpPr>
          <p:cNvPr id="381" name="TextBox 380"/>
          <p:cNvSpPr txBox="1"/>
          <p:nvPr/>
        </p:nvSpPr>
        <p:spPr>
          <a:xfrm>
            <a:off x="2333663" y="1892829"/>
            <a:ext cx="81359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Усинск</a:t>
            </a:r>
            <a:endParaRPr lang="ru-RU" sz="1300" b="1" dirty="0"/>
          </a:p>
        </p:txBody>
      </p:sp>
      <p:sp>
        <p:nvSpPr>
          <p:cNvPr id="382" name="TextBox 381"/>
          <p:cNvSpPr txBox="1"/>
          <p:nvPr/>
        </p:nvSpPr>
        <p:spPr>
          <a:xfrm>
            <a:off x="4866774" y="3044957"/>
            <a:ext cx="87568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Печора</a:t>
            </a:r>
            <a:endParaRPr lang="ru-RU" sz="1300" b="1" dirty="0"/>
          </a:p>
        </p:txBody>
      </p:sp>
      <p:sp>
        <p:nvSpPr>
          <p:cNvPr id="383" name="TextBox 382"/>
          <p:cNvSpPr txBox="1"/>
          <p:nvPr/>
        </p:nvSpPr>
        <p:spPr>
          <a:xfrm>
            <a:off x="4922891" y="3813043"/>
            <a:ext cx="847899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Вуктыл</a:t>
            </a:r>
            <a:endParaRPr lang="ru-RU" sz="1300" b="1" dirty="0"/>
          </a:p>
        </p:txBody>
      </p:sp>
      <p:sp>
        <p:nvSpPr>
          <p:cNvPr id="384" name="TextBox 383"/>
          <p:cNvSpPr txBox="1"/>
          <p:nvPr/>
        </p:nvSpPr>
        <p:spPr>
          <a:xfrm>
            <a:off x="4788034" y="4677139"/>
            <a:ext cx="1142185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Сосногорск</a:t>
            </a:r>
            <a:endParaRPr lang="ru-RU" sz="1300" b="1" dirty="0"/>
          </a:p>
        </p:txBody>
      </p:sp>
      <p:sp>
        <p:nvSpPr>
          <p:cNvPr id="385" name="TextBox 384"/>
          <p:cNvSpPr txBox="1"/>
          <p:nvPr/>
        </p:nvSpPr>
        <p:spPr>
          <a:xfrm>
            <a:off x="307433" y="2180861"/>
            <a:ext cx="616228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" b="1" dirty="0" smtClean="0"/>
              <a:t>Ухта</a:t>
            </a:r>
            <a:endParaRPr lang="ru-RU" sz="1300" b="1" dirty="0"/>
          </a:p>
        </p:txBody>
      </p:sp>
      <p:pic>
        <p:nvPicPr>
          <p:cNvPr id="386" name="Picture 2" descr="C:\Users\smirnovo\Desktop\Рисунок111111111111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639" y="4319572"/>
            <a:ext cx="122236" cy="12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7" name="AutoShape 67"/>
          <p:cNvSpPr>
            <a:spLocks noChangeArrowheads="1"/>
          </p:cNvSpPr>
          <p:nvPr/>
        </p:nvSpPr>
        <p:spPr bwMode="auto">
          <a:xfrm rot="10800000">
            <a:off x="2560465" y="4305928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8" name="AutoShape 67"/>
          <p:cNvSpPr>
            <a:spLocks noChangeArrowheads="1"/>
          </p:cNvSpPr>
          <p:nvPr/>
        </p:nvSpPr>
        <p:spPr bwMode="auto">
          <a:xfrm rot="10800000">
            <a:off x="2507574" y="4230504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89" name="AutoShape 67"/>
          <p:cNvSpPr>
            <a:spLocks noChangeArrowheads="1"/>
          </p:cNvSpPr>
          <p:nvPr/>
        </p:nvSpPr>
        <p:spPr bwMode="auto">
          <a:xfrm rot="10800000">
            <a:off x="3485839" y="4377760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0" name="AutoShape 67"/>
          <p:cNvSpPr>
            <a:spLocks noChangeArrowheads="1"/>
          </p:cNvSpPr>
          <p:nvPr/>
        </p:nvSpPr>
        <p:spPr bwMode="auto">
          <a:xfrm rot="10800000">
            <a:off x="3511142" y="4396976"/>
            <a:ext cx="72231" cy="143669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1" name="Rectangle 14"/>
          <p:cNvSpPr>
            <a:spLocks noChangeArrowheads="1"/>
          </p:cNvSpPr>
          <p:nvPr/>
        </p:nvSpPr>
        <p:spPr bwMode="auto">
          <a:xfrm>
            <a:off x="4056917" y="2924813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2" name="AutoShape 66"/>
          <p:cNvSpPr>
            <a:spLocks noChangeArrowheads="1"/>
          </p:cNvSpPr>
          <p:nvPr/>
        </p:nvSpPr>
        <p:spPr bwMode="auto">
          <a:xfrm rot="10800000">
            <a:off x="4116468" y="2688862"/>
            <a:ext cx="72229" cy="107951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3" name="Rectangle 14"/>
          <p:cNvSpPr>
            <a:spLocks noChangeArrowheads="1"/>
          </p:cNvSpPr>
          <p:nvPr/>
        </p:nvSpPr>
        <p:spPr bwMode="auto">
          <a:xfrm>
            <a:off x="5115243" y="1950232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4" name="Rectangle 14"/>
          <p:cNvSpPr>
            <a:spLocks noChangeArrowheads="1"/>
          </p:cNvSpPr>
          <p:nvPr/>
        </p:nvSpPr>
        <p:spPr bwMode="auto">
          <a:xfrm>
            <a:off x="5043805" y="2054267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5" name="Rectangle 14"/>
          <p:cNvSpPr>
            <a:spLocks noChangeArrowheads="1"/>
          </p:cNvSpPr>
          <p:nvPr/>
        </p:nvSpPr>
        <p:spPr bwMode="auto">
          <a:xfrm>
            <a:off x="5008085" y="2141735"/>
            <a:ext cx="71438" cy="78455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396" name="TextBox 395"/>
          <p:cNvSpPr txBox="1"/>
          <p:nvPr/>
        </p:nvSpPr>
        <p:spPr>
          <a:xfrm>
            <a:off x="3043923" y="6021295"/>
            <a:ext cx="1600094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Сыктывкар</a:t>
            </a:r>
            <a:endParaRPr lang="ru-RU" sz="15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-14183" y="836712"/>
            <a:ext cx="919469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Природно-ресурсный потенциал Республики Коми</a:t>
            </a:r>
          </a:p>
        </p:txBody>
      </p:sp>
    </p:spTree>
    <p:extLst>
      <p:ext uri="{BB962C8B-B14F-4D97-AF65-F5344CB8AC3E}">
        <p14:creationId xmlns:p14="http://schemas.microsoft.com/office/powerpoint/2010/main" val="3174373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9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8" dur="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3" tmFilter="0, 0; 0.125,0.2665; 0.25,0.4; 0.375,0.465; 0.5,0.5;  0.625,0.535; 0.75,0.6; 0.875,0.7335; 1,1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" tmFilter="0, 0; 0.125,0.2665; 0.25,0.4; 0.375,0.465; 0.5,0.5;  0.625,0.535; 0.75,0.6; 0.875,0.7335; 1,1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" tmFilter="0, 0; 0.125,0.2665; 0.25,0.4; 0.375,0.465; 0.5,0.5;  0.625,0.535; 0.75,0.6; 0.875,0.7335; 1,1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4" dur="1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5" dur="1" decel="50000">
                                          <p:stCondLst>
                                            <p:cond delay="3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6" dur="1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17" dur="1" decel="50000">
                                          <p:stCondLst>
                                            <p:cond delay="7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8" dur="1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9" dur="1" decel="50000">
                                          <p:stCondLst>
                                            <p:cond delay="8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0" dur="1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1" dur="1" decel="50000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9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5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9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0" dur="5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4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6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9" dur="9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2" dur="2" tmFilter="0, 0; 0.125,0.2665; 0.25,0.4; 0.375,0.465; 0.5,0.5;  0.625,0.535; 0.75,0.6; 0.875,0.7335; 1,1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3" dur="1" tmFilter="0, 0; 0.125,0.2665; 0.25,0.4; 0.375,0.465; 0.5,0.5;  0.625,0.535; 0.75,0.6; 0.875,0.7335; 1,1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5" dur="1" decel="50000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6" dur="1">
                                          <p:stCondLst>
                                            <p:cond delay="65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7" dur="1" decel="50000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8" dur="1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9" dur="1" decel="50000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0" dur="1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1" dur="1" decel="50000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4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1" dur="5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5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5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6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7" dur="5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6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9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0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0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2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2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3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3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4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5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5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2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3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4" dur="5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7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7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9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1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3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8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9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0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1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2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3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3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3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4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4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5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5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5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6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6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7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7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7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7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9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9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0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3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5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5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7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7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8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9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9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0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1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1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1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2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3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3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3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4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5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5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5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6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6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6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7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7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8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8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8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9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0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1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1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1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2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3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4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4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4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5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5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6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6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8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9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0" dur="5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3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4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5" dur="5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8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8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8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9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0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0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0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1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2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3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3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3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3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4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4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5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5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6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8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8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8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9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0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0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1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1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1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2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2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2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3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3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4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4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4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4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5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5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6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6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6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6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6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6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7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7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7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8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8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8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8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9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9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9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9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0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0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1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1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1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1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2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2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2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3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3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4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4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4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5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5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6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7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7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7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7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8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8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8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9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9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0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0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0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0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1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2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2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2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2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2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2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3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3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3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3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4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4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4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4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5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5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5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5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5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5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6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6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6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7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7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7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7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7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8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58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8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58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9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59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9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0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0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0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0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1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2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3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3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3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3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4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42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3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4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6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7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8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49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0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51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2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3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4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55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8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9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0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1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3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64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65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6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67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8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9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0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1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7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4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7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8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9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0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81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2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83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4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85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6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7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0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1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2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3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5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96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7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98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99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0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01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2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03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70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06" dur="2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7" dur="9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9" dur="33" tmFilter="0, 0; 0.125,0.2665; 0.25,0.4; 0.375,0.465; 0.5,0.5;  0.625,0.535; 0.75,0.6; 0.875,0.7335; 1,1">
                                          <p:stCondLst>
                                            <p:cond delay="33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0" dur="17" tmFilter="0, 0; 0.125,0.2665; 0.25,0.4; 0.375,0.465; 0.5,0.5;  0.625,0.535; 0.75,0.6; 0.875,0.7335; 1,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8" tmFilter="0, 0; 0.125,0.2665; 0.25,0.4; 0.375,0.465; 0.5,0.5;  0.625,0.535; 0.75,0.6; 0.875,0.7335; 1,1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12" dur="1">
                                          <p:stCondLst>
                                            <p:cond delay="32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13" dur="8" decel="50000">
                                          <p:stCondLst>
                                            <p:cond delay="34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4" dur="1">
                                          <p:stCondLst>
                                            <p:cond delay="66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5" dur="8" decel="50000">
                                          <p:stCondLst>
                                            <p:cond delay="67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6" dur="1">
                                          <p:stCondLst>
                                            <p:cond delay="82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17" dur="8" decel="50000">
                                          <p:stCondLst>
                                            <p:cond delay="83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18" dur="1">
                                          <p:stCondLst>
                                            <p:cond delay="9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9" dur="8" decel="50000">
                                          <p:stCondLst>
                                            <p:cond delay="92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7" grpId="0" animBg="1"/>
      <p:bldP spid="288" grpId="0" animBg="1"/>
      <p:bldP spid="289" grpId="0" animBg="1"/>
      <p:bldP spid="290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  <p:bldP spid="306" grpId="0" animBg="1"/>
      <p:bldP spid="307" grpId="0" animBg="1"/>
      <p:bldP spid="308" grpId="0" animBg="1"/>
      <p:bldP spid="309" grpId="0" animBg="1"/>
      <p:bldP spid="310" grpId="0" animBg="1"/>
      <p:bldP spid="311" grpId="0" animBg="1"/>
      <p:bldP spid="312" grpId="0" animBg="1"/>
      <p:bldP spid="313" grpId="0" animBg="1"/>
      <p:bldP spid="314" grpId="0" animBg="1"/>
      <p:bldP spid="315" grpId="0" animBg="1"/>
      <p:bldP spid="316" grpId="0" animBg="1"/>
      <p:bldP spid="317" grpId="0" animBg="1"/>
      <p:bldP spid="318" grpId="0" animBg="1"/>
      <p:bldP spid="319" grpId="0" animBg="1"/>
      <p:bldP spid="320" grpId="0" animBg="1"/>
      <p:bldP spid="321" grpId="0" animBg="1"/>
      <p:bldP spid="322" grpId="0" animBg="1"/>
      <p:bldP spid="323" grpId="0" animBg="1"/>
      <p:bldP spid="324" grpId="0" animBg="1"/>
      <p:bldP spid="325" grpId="0" animBg="1"/>
      <p:bldP spid="326" grpId="0" animBg="1"/>
      <p:bldP spid="327" grpId="0" animBg="1"/>
      <p:bldP spid="328" grpId="0" animBg="1"/>
      <p:bldP spid="329" grpId="0" animBg="1"/>
      <p:bldP spid="330" grpId="0" animBg="1"/>
      <p:bldP spid="331" grpId="0" animBg="1"/>
      <p:bldP spid="332" grpId="0" animBg="1"/>
      <p:bldP spid="333" grpId="0" animBg="1"/>
      <p:bldP spid="334" grpId="0" animBg="1"/>
      <p:bldP spid="335" grpId="0" animBg="1"/>
      <p:bldP spid="336" grpId="0" animBg="1"/>
      <p:bldP spid="337" grpId="0" animBg="1"/>
      <p:bldP spid="338" grpId="0" animBg="1"/>
      <p:bldP spid="339" grpId="0" animBg="1"/>
      <p:bldP spid="340" grpId="0" animBg="1"/>
      <p:bldP spid="341" grpId="0" animBg="1"/>
      <p:bldP spid="342" grpId="0" animBg="1"/>
      <p:bldP spid="343" grpId="0" animBg="1"/>
      <p:bldP spid="344" grpId="0" animBg="1"/>
      <p:bldP spid="345" grpId="0" animBg="1"/>
      <p:bldP spid="346" grpId="0" animBg="1"/>
      <p:bldP spid="347" grpId="0" animBg="1"/>
      <p:bldP spid="348" grpId="0" animBg="1"/>
      <p:bldP spid="349" grpId="0" animBg="1"/>
      <p:bldP spid="350" grpId="0" animBg="1"/>
      <p:bldP spid="351" grpId="0" animBg="1"/>
      <p:bldP spid="352" grpId="0" animBg="1"/>
      <p:bldP spid="353" grpId="0" animBg="1"/>
      <p:bldP spid="354" grpId="0" animBg="1"/>
      <p:bldP spid="358" grpId="0"/>
      <p:bldP spid="359" grpId="0"/>
      <p:bldP spid="360" grpId="0"/>
      <p:bldP spid="362" grpId="0"/>
      <p:bldP spid="364" grpId="0"/>
      <p:bldP spid="365" grpId="0" animBg="1"/>
      <p:bldP spid="366" grpId="0"/>
      <p:bldP spid="367" grpId="0" animBg="1"/>
      <p:bldP spid="368" grpId="0"/>
      <p:bldP spid="369" grpId="0" animBg="1"/>
      <p:bldP spid="370" grpId="0"/>
      <p:bldP spid="371" grpId="0" animBg="1"/>
      <p:bldP spid="372" grpId="0"/>
      <p:bldP spid="373" grpId="0" animBg="1"/>
      <p:bldP spid="374" grpId="0"/>
      <p:bldP spid="375" grpId="0" animBg="1"/>
      <p:bldP spid="376" grpId="0" animBg="1"/>
      <p:bldP spid="377" grpId="0" animBg="1"/>
      <p:bldP spid="378" grpId="0" animBg="1"/>
      <p:bldP spid="379" grpId="0" animBg="1"/>
      <p:bldP spid="380" grpId="0" animBg="1"/>
      <p:bldP spid="381" grpId="0"/>
      <p:bldP spid="382" grpId="0"/>
      <p:bldP spid="383" grpId="0"/>
      <p:bldP spid="384" grpId="0"/>
      <p:bldP spid="385" grpId="0"/>
      <p:bldP spid="387" grpId="0" animBg="1"/>
      <p:bldP spid="388" grpId="0" animBg="1"/>
      <p:bldP spid="389" grpId="0" animBg="1"/>
      <p:bldP spid="390" grpId="0" animBg="1"/>
      <p:bldP spid="391" grpId="0" animBg="1"/>
      <p:bldP spid="392" grpId="0" animBg="1"/>
      <p:bldP spid="393" grpId="0" animBg="1"/>
      <p:bldP spid="394" grpId="0" animBg="1"/>
      <p:bldP spid="395" grpId="0" animBg="1"/>
      <p:bldP spid="3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" y="3157"/>
            <a:ext cx="9177863" cy="6854843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63"/>
          <a:stretch/>
        </p:blipFill>
        <p:spPr>
          <a:xfrm>
            <a:off x="5752352" y="4581128"/>
            <a:ext cx="3168352" cy="19738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7" name="Picture 2" descr="C:\Users\smirnovo\Desktop\Новый точечный рисунок.bmp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22" y="1535861"/>
            <a:ext cx="4921652" cy="5246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олилиния 17"/>
          <p:cNvSpPr/>
          <p:nvPr/>
        </p:nvSpPr>
        <p:spPr>
          <a:xfrm>
            <a:off x="169914" y="2664898"/>
            <a:ext cx="3651280" cy="4061775"/>
          </a:xfrm>
          <a:custGeom>
            <a:avLst/>
            <a:gdLst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20950 w 3670300"/>
              <a:gd name="connsiteY60" fmla="*/ 302575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67100 w 3670300"/>
              <a:gd name="connsiteY135" fmla="*/ 1788475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8100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20950 w 3670300"/>
              <a:gd name="connsiteY60" fmla="*/ 302575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67100 w 3670300"/>
              <a:gd name="connsiteY135" fmla="*/ 1788475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20950 w 3670300"/>
              <a:gd name="connsiteY60" fmla="*/ 302575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470150 w 3670300"/>
              <a:gd name="connsiteY60" fmla="*/ 312100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05075 w 3670300"/>
              <a:gd name="connsiteY60" fmla="*/ 312100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17775 w 3670300"/>
              <a:gd name="connsiteY60" fmla="*/ 312100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17775 w 3670300"/>
              <a:gd name="connsiteY60" fmla="*/ 312100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517775 w 3670300"/>
              <a:gd name="connsiteY60" fmla="*/ 312100 h 4061775"/>
              <a:gd name="connsiteX61" fmla="*/ 2489200 w 3670300"/>
              <a:gd name="connsiteY61" fmla="*/ 366075 h 4061775"/>
              <a:gd name="connsiteX62" fmla="*/ 2476500 w 3670300"/>
              <a:gd name="connsiteY62" fmla="*/ 404175 h 4061775"/>
              <a:gd name="connsiteX63" fmla="*/ 2457450 w 3670300"/>
              <a:gd name="connsiteY63" fmla="*/ 467675 h 4061775"/>
              <a:gd name="connsiteX64" fmla="*/ 2451100 w 3670300"/>
              <a:gd name="connsiteY64" fmla="*/ 486725 h 4061775"/>
              <a:gd name="connsiteX65" fmla="*/ 2438400 w 3670300"/>
              <a:gd name="connsiteY65" fmla="*/ 505775 h 4061775"/>
              <a:gd name="connsiteX66" fmla="*/ 2413000 w 3670300"/>
              <a:gd name="connsiteY66" fmla="*/ 537525 h 4061775"/>
              <a:gd name="connsiteX67" fmla="*/ 2406650 w 3670300"/>
              <a:gd name="connsiteY67" fmla="*/ 562925 h 4061775"/>
              <a:gd name="connsiteX68" fmla="*/ 2444750 w 3670300"/>
              <a:gd name="connsiteY68" fmla="*/ 562925 h 4061775"/>
              <a:gd name="connsiteX69" fmla="*/ 2470150 w 3670300"/>
              <a:gd name="connsiteY69" fmla="*/ 543875 h 4061775"/>
              <a:gd name="connsiteX70" fmla="*/ 2501900 w 3670300"/>
              <a:gd name="connsiteY70" fmla="*/ 505775 h 4061775"/>
              <a:gd name="connsiteX71" fmla="*/ 2520950 w 3670300"/>
              <a:gd name="connsiteY71" fmla="*/ 493075 h 4061775"/>
              <a:gd name="connsiteX72" fmla="*/ 2559050 w 3670300"/>
              <a:gd name="connsiteY72" fmla="*/ 480375 h 4061775"/>
              <a:gd name="connsiteX73" fmla="*/ 2597150 w 3670300"/>
              <a:gd name="connsiteY73" fmla="*/ 448625 h 4061775"/>
              <a:gd name="connsiteX74" fmla="*/ 2616200 w 3670300"/>
              <a:gd name="connsiteY74" fmla="*/ 442275 h 4061775"/>
              <a:gd name="connsiteX75" fmla="*/ 2654300 w 3670300"/>
              <a:gd name="connsiteY75" fmla="*/ 423225 h 4061775"/>
              <a:gd name="connsiteX76" fmla="*/ 2679700 w 3670300"/>
              <a:gd name="connsiteY76" fmla="*/ 461325 h 4061775"/>
              <a:gd name="connsiteX77" fmla="*/ 2692400 w 3670300"/>
              <a:gd name="connsiteY77" fmla="*/ 480375 h 4061775"/>
              <a:gd name="connsiteX78" fmla="*/ 2698750 w 3670300"/>
              <a:gd name="connsiteY78" fmla="*/ 499425 h 4061775"/>
              <a:gd name="connsiteX79" fmla="*/ 2717800 w 3670300"/>
              <a:gd name="connsiteY79" fmla="*/ 505775 h 4061775"/>
              <a:gd name="connsiteX80" fmla="*/ 2755900 w 3670300"/>
              <a:gd name="connsiteY80" fmla="*/ 493075 h 4061775"/>
              <a:gd name="connsiteX81" fmla="*/ 2762250 w 3670300"/>
              <a:gd name="connsiteY81" fmla="*/ 474025 h 4061775"/>
              <a:gd name="connsiteX82" fmla="*/ 2794000 w 3670300"/>
              <a:gd name="connsiteY82" fmla="*/ 435925 h 4061775"/>
              <a:gd name="connsiteX83" fmla="*/ 2832100 w 3670300"/>
              <a:gd name="connsiteY83" fmla="*/ 448625 h 4061775"/>
              <a:gd name="connsiteX84" fmla="*/ 2889250 w 3670300"/>
              <a:gd name="connsiteY84" fmla="*/ 474025 h 4061775"/>
              <a:gd name="connsiteX85" fmla="*/ 2965450 w 3670300"/>
              <a:gd name="connsiteY85" fmla="*/ 480375 h 4061775"/>
              <a:gd name="connsiteX86" fmla="*/ 2971800 w 3670300"/>
              <a:gd name="connsiteY86" fmla="*/ 416875 h 4061775"/>
              <a:gd name="connsiteX87" fmla="*/ 2978150 w 3670300"/>
              <a:gd name="connsiteY87" fmla="*/ 397825 h 4061775"/>
              <a:gd name="connsiteX88" fmla="*/ 2997200 w 3670300"/>
              <a:gd name="connsiteY88" fmla="*/ 378775 h 4061775"/>
              <a:gd name="connsiteX89" fmla="*/ 3003550 w 3670300"/>
              <a:gd name="connsiteY89" fmla="*/ 359725 h 4061775"/>
              <a:gd name="connsiteX90" fmla="*/ 3022600 w 3670300"/>
              <a:gd name="connsiteY90" fmla="*/ 340675 h 4061775"/>
              <a:gd name="connsiteX91" fmla="*/ 3206750 w 3670300"/>
              <a:gd name="connsiteY91" fmla="*/ 321625 h 4061775"/>
              <a:gd name="connsiteX92" fmla="*/ 3321050 w 3670300"/>
              <a:gd name="connsiteY92" fmla="*/ 327975 h 4061775"/>
              <a:gd name="connsiteX93" fmla="*/ 3340100 w 3670300"/>
              <a:gd name="connsiteY93" fmla="*/ 340675 h 4061775"/>
              <a:gd name="connsiteX94" fmla="*/ 3378200 w 3670300"/>
              <a:gd name="connsiteY94" fmla="*/ 353375 h 4061775"/>
              <a:gd name="connsiteX95" fmla="*/ 3352800 w 3670300"/>
              <a:gd name="connsiteY95" fmla="*/ 410525 h 4061775"/>
              <a:gd name="connsiteX96" fmla="*/ 3340100 w 3670300"/>
              <a:gd name="connsiteY96" fmla="*/ 454975 h 4061775"/>
              <a:gd name="connsiteX97" fmla="*/ 3327400 w 3670300"/>
              <a:gd name="connsiteY97" fmla="*/ 474025 h 4061775"/>
              <a:gd name="connsiteX98" fmla="*/ 3314700 w 3670300"/>
              <a:gd name="connsiteY98" fmla="*/ 518475 h 4061775"/>
              <a:gd name="connsiteX99" fmla="*/ 3302000 w 3670300"/>
              <a:gd name="connsiteY99" fmla="*/ 537525 h 4061775"/>
              <a:gd name="connsiteX100" fmla="*/ 3321050 w 3670300"/>
              <a:gd name="connsiteY100" fmla="*/ 588325 h 4061775"/>
              <a:gd name="connsiteX101" fmla="*/ 3346450 w 3670300"/>
              <a:gd name="connsiteY101" fmla="*/ 620075 h 4061775"/>
              <a:gd name="connsiteX102" fmla="*/ 3448050 w 3670300"/>
              <a:gd name="connsiteY102" fmla="*/ 626425 h 4061775"/>
              <a:gd name="connsiteX103" fmla="*/ 3467100 w 3670300"/>
              <a:gd name="connsiteY103" fmla="*/ 632775 h 4061775"/>
              <a:gd name="connsiteX104" fmla="*/ 3505200 w 3670300"/>
              <a:gd name="connsiteY104" fmla="*/ 651825 h 4061775"/>
              <a:gd name="connsiteX105" fmla="*/ 3575050 w 3670300"/>
              <a:gd name="connsiteY105" fmla="*/ 645475 h 4061775"/>
              <a:gd name="connsiteX106" fmla="*/ 3594100 w 3670300"/>
              <a:gd name="connsiteY106" fmla="*/ 696275 h 4061775"/>
              <a:gd name="connsiteX107" fmla="*/ 3613150 w 3670300"/>
              <a:gd name="connsiteY107" fmla="*/ 702625 h 4061775"/>
              <a:gd name="connsiteX108" fmla="*/ 3670300 w 3670300"/>
              <a:gd name="connsiteY108" fmla="*/ 734375 h 4061775"/>
              <a:gd name="connsiteX109" fmla="*/ 3651250 w 3670300"/>
              <a:gd name="connsiteY109" fmla="*/ 740725 h 4061775"/>
              <a:gd name="connsiteX110" fmla="*/ 3625850 w 3670300"/>
              <a:gd name="connsiteY110" fmla="*/ 747075 h 4061775"/>
              <a:gd name="connsiteX111" fmla="*/ 3613150 w 3670300"/>
              <a:gd name="connsiteY111" fmla="*/ 766125 h 4061775"/>
              <a:gd name="connsiteX112" fmla="*/ 3600450 w 3670300"/>
              <a:gd name="connsiteY112" fmla="*/ 804225 h 4061775"/>
              <a:gd name="connsiteX113" fmla="*/ 3562350 w 3670300"/>
              <a:gd name="connsiteY113" fmla="*/ 842325 h 4061775"/>
              <a:gd name="connsiteX114" fmla="*/ 3543300 w 3670300"/>
              <a:gd name="connsiteY114" fmla="*/ 861375 h 4061775"/>
              <a:gd name="connsiteX115" fmla="*/ 3517900 w 3670300"/>
              <a:gd name="connsiteY115" fmla="*/ 918525 h 4061775"/>
              <a:gd name="connsiteX116" fmla="*/ 3511550 w 3670300"/>
              <a:gd name="connsiteY116" fmla="*/ 937575 h 4061775"/>
              <a:gd name="connsiteX117" fmla="*/ 3517900 w 3670300"/>
              <a:gd name="connsiteY117" fmla="*/ 962975 h 4061775"/>
              <a:gd name="connsiteX118" fmla="*/ 3524250 w 3670300"/>
              <a:gd name="connsiteY118" fmla="*/ 982025 h 4061775"/>
              <a:gd name="connsiteX119" fmla="*/ 3517900 w 3670300"/>
              <a:gd name="connsiteY119" fmla="*/ 1026475 h 4061775"/>
              <a:gd name="connsiteX120" fmla="*/ 3492500 w 3670300"/>
              <a:gd name="connsiteY120" fmla="*/ 1064575 h 4061775"/>
              <a:gd name="connsiteX121" fmla="*/ 3511550 w 3670300"/>
              <a:gd name="connsiteY121" fmla="*/ 1077275 h 4061775"/>
              <a:gd name="connsiteX122" fmla="*/ 3517900 w 3670300"/>
              <a:gd name="connsiteY122" fmla="*/ 1096325 h 4061775"/>
              <a:gd name="connsiteX123" fmla="*/ 3511550 w 3670300"/>
              <a:gd name="connsiteY123" fmla="*/ 1204275 h 4061775"/>
              <a:gd name="connsiteX124" fmla="*/ 3536950 w 3670300"/>
              <a:gd name="connsiteY124" fmla="*/ 1299525 h 4061775"/>
              <a:gd name="connsiteX125" fmla="*/ 3568700 w 3670300"/>
              <a:gd name="connsiteY125" fmla="*/ 1305875 h 4061775"/>
              <a:gd name="connsiteX126" fmla="*/ 3568700 w 3670300"/>
              <a:gd name="connsiteY126" fmla="*/ 1382075 h 4061775"/>
              <a:gd name="connsiteX127" fmla="*/ 3549650 w 3670300"/>
              <a:gd name="connsiteY127" fmla="*/ 1388425 h 4061775"/>
              <a:gd name="connsiteX128" fmla="*/ 3536950 w 3670300"/>
              <a:gd name="connsiteY128" fmla="*/ 1407475 h 4061775"/>
              <a:gd name="connsiteX129" fmla="*/ 3524250 w 3670300"/>
              <a:gd name="connsiteY129" fmla="*/ 1445575 h 4061775"/>
              <a:gd name="connsiteX130" fmla="*/ 3505200 w 3670300"/>
              <a:gd name="connsiteY130" fmla="*/ 1483675 h 4061775"/>
              <a:gd name="connsiteX131" fmla="*/ 3498850 w 3670300"/>
              <a:gd name="connsiteY131" fmla="*/ 1540825 h 4061775"/>
              <a:gd name="connsiteX132" fmla="*/ 3492500 w 3670300"/>
              <a:gd name="connsiteY132" fmla="*/ 1604325 h 4061775"/>
              <a:gd name="connsiteX133" fmla="*/ 3486150 w 3670300"/>
              <a:gd name="connsiteY133" fmla="*/ 1629725 h 4061775"/>
              <a:gd name="connsiteX134" fmla="*/ 3486150 w 3670300"/>
              <a:gd name="connsiteY134" fmla="*/ 1794825 h 4061775"/>
              <a:gd name="connsiteX135" fmla="*/ 3490912 w 3670300"/>
              <a:gd name="connsiteY135" fmla="*/ 1790857 h 4061775"/>
              <a:gd name="connsiteX136" fmla="*/ 3473450 w 3670300"/>
              <a:gd name="connsiteY136" fmla="*/ 1813875 h 4061775"/>
              <a:gd name="connsiteX137" fmla="*/ 3460750 w 3670300"/>
              <a:gd name="connsiteY137" fmla="*/ 1864675 h 4061775"/>
              <a:gd name="connsiteX138" fmla="*/ 3441700 w 3670300"/>
              <a:gd name="connsiteY138" fmla="*/ 1921825 h 4061775"/>
              <a:gd name="connsiteX139" fmla="*/ 3460750 w 3670300"/>
              <a:gd name="connsiteY139" fmla="*/ 1998025 h 4061775"/>
              <a:gd name="connsiteX140" fmla="*/ 3479800 w 3670300"/>
              <a:gd name="connsiteY140" fmla="*/ 2004375 h 4061775"/>
              <a:gd name="connsiteX141" fmla="*/ 3492500 w 3670300"/>
              <a:gd name="connsiteY141" fmla="*/ 2042475 h 4061775"/>
              <a:gd name="connsiteX142" fmla="*/ 3498850 w 3670300"/>
              <a:gd name="connsiteY142" fmla="*/ 2061525 h 4061775"/>
              <a:gd name="connsiteX143" fmla="*/ 3505200 w 3670300"/>
              <a:gd name="connsiteY143" fmla="*/ 2093275 h 4061775"/>
              <a:gd name="connsiteX144" fmla="*/ 3511550 w 3670300"/>
              <a:gd name="connsiteY144" fmla="*/ 2182175 h 4061775"/>
              <a:gd name="connsiteX145" fmla="*/ 3524250 w 3670300"/>
              <a:gd name="connsiteY145" fmla="*/ 2220275 h 4061775"/>
              <a:gd name="connsiteX146" fmla="*/ 3543300 w 3670300"/>
              <a:gd name="connsiteY146" fmla="*/ 2226625 h 4061775"/>
              <a:gd name="connsiteX147" fmla="*/ 3556000 w 3670300"/>
              <a:gd name="connsiteY147" fmla="*/ 2245675 h 4061775"/>
              <a:gd name="connsiteX148" fmla="*/ 3568700 w 3670300"/>
              <a:gd name="connsiteY148" fmla="*/ 2290125 h 4061775"/>
              <a:gd name="connsiteX149" fmla="*/ 3562350 w 3670300"/>
              <a:gd name="connsiteY149" fmla="*/ 2340925 h 4061775"/>
              <a:gd name="connsiteX150" fmla="*/ 3549650 w 3670300"/>
              <a:gd name="connsiteY150" fmla="*/ 2359975 h 4061775"/>
              <a:gd name="connsiteX151" fmla="*/ 3543300 w 3670300"/>
              <a:gd name="connsiteY151" fmla="*/ 2391725 h 4061775"/>
              <a:gd name="connsiteX152" fmla="*/ 3530600 w 3670300"/>
              <a:gd name="connsiteY152" fmla="*/ 2429825 h 4061775"/>
              <a:gd name="connsiteX153" fmla="*/ 3524250 w 3670300"/>
              <a:gd name="connsiteY153" fmla="*/ 2448875 h 4061775"/>
              <a:gd name="connsiteX154" fmla="*/ 3517900 w 3670300"/>
              <a:gd name="connsiteY154" fmla="*/ 2467925 h 4061775"/>
              <a:gd name="connsiteX155" fmla="*/ 3511550 w 3670300"/>
              <a:gd name="connsiteY155" fmla="*/ 2493325 h 4061775"/>
              <a:gd name="connsiteX156" fmla="*/ 3511550 w 3670300"/>
              <a:gd name="connsiteY156" fmla="*/ 2607625 h 4061775"/>
              <a:gd name="connsiteX157" fmla="*/ 3498850 w 3670300"/>
              <a:gd name="connsiteY157" fmla="*/ 2645725 h 4061775"/>
              <a:gd name="connsiteX158" fmla="*/ 3505200 w 3670300"/>
              <a:gd name="connsiteY158" fmla="*/ 2683825 h 4061775"/>
              <a:gd name="connsiteX159" fmla="*/ 3505200 w 3670300"/>
              <a:gd name="connsiteY159" fmla="*/ 2728275 h 4061775"/>
              <a:gd name="connsiteX160" fmla="*/ 3492500 w 3670300"/>
              <a:gd name="connsiteY160" fmla="*/ 2747325 h 4061775"/>
              <a:gd name="connsiteX161" fmla="*/ 3454400 w 3670300"/>
              <a:gd name="connsiteY161" fmla="*/ 2772725 h 4061775"/>
              <a:gd name="connsiteX162" fmla="*/ 3441700 w 3670300"/>
              <a:gd name="connsiteY162" fmla="*/ 2791775 h 4061775"/>
              <a:gd name="connsiteX163" fmla="*/ 3435350 w 3670300"/>
              <a:gd name="connsiteY163" fmla="*/ 2810825 h 4061775"/>
              <a:gd name="connsiteX164" fmla="*/ 3378200 w 3670300"/>
              <a:gd name="connsiteY164" fmla="*/ 2829875 h 4061775"/>
              <a:gd name="connsiteX165" fmla="*/ 3359150 w 3670300"/>
              <a:gd name="connsiteY165" fmla="*/ 2836225 h 4061775"/>
              <a:gd name="connsiteX166" fmla="*/ 3327400 w 3670300"/>
              <a:gd name="connsiteY166" fmla="*/ 2861625 h 4061775"/>
              <a:gd name="connsiteX167" fmla="*/ 2876550 w 3670300"/>
              <a:gd name="connsiteY167" fmla="*/ 2867975 h 4061775"/>
              <a:gd name="connsiteX168" fmla="*/ 2832100 w 3670300"/>
              <a:gd name="connsiteY168" fmla="*/ 2861625 h 4061775"/>
              <a:gd name="connsiteX169" fmla="*/ 2813050 w 3670300"/>
              <a:gd name="connsiteY169" fmla="*/ 2823525 h 4061775"/>
              <a:gd name="connsiteX170" fmla="*/ 2794000 w 3670300"/>
              <a:gd name="connsiteY170" fmla="*/ 2810825 h 4061775"/>
              <a:gd name="connsiteX171" fmla="*/ 2774950 w 3670300"/>
              <a:gd name="connsiteY171" fmla="*/ 2829875 h 4061775"/>
              <a:gd name="connsiteX172" fmla="*/ 2755900 w 3670300"/>
              <a:gd name="connsiteY172" fmla="*/ 2836225 h 4061775"/>
              <a:gd name="connsiteX173" fmla="*/ 2736850 w 3670300"/>
              <a:gd name="connsiteY173" fmla="*/ 2874325 h 4061775"/>
              <a:gd name="connsiteX174" fmla="*/ 2717800 w 3670300"/>
              <a:gd name="connsiteY174" fmla="*/ 2893375 h 4061775"/>
              <a:gd name="connsiteX175" fmla="*/ 2686050 w 3670300"/>
              <a:gd name="connsiteY175" fmla="*/ 2918775 h 4061775"/>
              <a:gd name="connsiteX176" fmla="*/ 2673350 w 3670300"/>
              <a:gd name="connsiteY176" fmla="*/ 2956875 h 4061775"/>
              <a:gd name="connsiteX177" fmla="*/ 2667000 w 3670300"/>
              <a:gd name="connsiteY177" fmla="*/ 2975925 h 4061775"/>
              <a:gd name="connsiteX178" fmla="*/ 2660650 w 3670300"/>
              <a:gd name="connsiteY178" fmla="*/ 3020375 h 4061775"/>
              <a:gd name="connsiteX179" fmla="*/ 2590800 w 3670300"/>
              <a:gd name="connsiteY179" fmla="*/ 3026725 h 4061775"/>
              <a:gd name="connsiteX180" fmla="*/ 2552700 w 3670300"/>
              <a:gd name="connsiteY180" fmla="*/ 3001325 h 4061775"/>
              <a:gd name="connsiteX181" fmla="*/ 2540000 w 3670300"/>
              <a:gd name="connsiteY181" fmla="*/ 3020375 h 4061775"/>
              <a:gd name="connsiteX182" fmla="*/ 2514600 w 3670300"/>
              <a:gd name="connsiteY182" fmla="*/ 3077525 h 4061775"/>
              <a:gd name="connsiteX183" fmla="*/ 2495550 w 3670300"/>
              <a:gd name="connsiteY183" fmla="*/ 3083875 h 4061775"/>
              <a:gd name="connsiteX184" fmla="*/ 2444750 w 3670300"/>
              <a:gd name="connsiteY184" fmla="*/ 3071175 h 4061775"/>
              <a:gd name="connsiteX185" fmla="*/ 2425700 w 3670300"/>
              <a:gd name="connsiteY185" fmla="*/ 3058475 h 4061775"/>
              <a:gd name="connsiteX186" fmla="*/ 2387600 w 3670300"/>
              <a:gd name="connsiteY186" fmla="*/ 3064825 h 4061775"/>
              <a:gd name="connsiteX187" fmla="*/ 2368550 w 3670300"/>
              <a:gd name="connsiteY187" fmla="*/ 3128325 h 4061775"/>
              <a:gd name="connsiteX188" fmla="*/ 2324100 w 3670300"/>
              <a:gd name="connsiteY188" fmla="*/ 3147375 h 4061775"/>
              <a:gd name="connsiteX189" fmla="*/ 2317750 w 3670300"/>
              <a:gd name="connsiteY189" fmla="*/ 3204525 h 4061775"/>
              <a:gd name="connsiteX190" fmla="*/ 2254250 w 3670300"/>
              <a:gd name="connsiteY190" fmla="*/ 3198175 h 4061775"/>
              <a:gd name="connsiteX191" fmla="*/ 2216150 w 3670300"/>
              <a:gd name="connsiteY191" fmla="*/ 3185475 h 4061775"/>
              <a:gd name="connsiteX192" fmla="*/ 2197100 w 3670300"/>
              <a:gd name="connsiteY192" fmla="*/ 3179125 h 4061775"/>
              <a:gd name="connsiteX193" fmla="*/ 2178050 w 3670300"/>
              <a:gd name="connsiteY193" fmla="*/ 3172775 h 4061775"/>
              <a:gd name="connsiteX194" fmla="*/ 2063750 w 3670300"/>
              <a:gd name="connsiteY194" fmla="*/ 3166425 h 4061775"/>
              <a:gd name="connsiteX195" fmla="*/ 2044700 w 3670300"/>
              <a:gd name="connsiteY195" fmla="*/ 3160075 h 4061775"/>
              <a:gd name="connsiteX196" fmla="*/ 1993900 w 3670300"/>
              <a:gd name="connsiteY196" fmla="*/ 3147375 h 4061775"/>
              <a:gd name="connsiteX197" fmla="*/ 1981200 w 3670300"/>
              <a:gd name="connsiteY197" fmla="*/ 3185475 h 4061775"/>
              <a:gd name="connsiteX198" fmla="*/ 1974850 w 3670300"/>
              <a:gd name="connsiteY198" fmla="*/ 3204525 h 4061775"/>
              <a:gd name="connsiteX199" fmla="*/ 1955800 w 3670300"/>
              <a:gd name="connsiteY199" fmla="*/ 3210875 h 4061775"/>
              <a:gd name="connsiteX200" fmla="*/ 1911350 w 3670300"/>
              <a:gd name="connsiteY200" fmla="*/ 3198175 h 4061775"/>
              <a:gd name="connsiteX201" fmla="*/ 1860550 w 3670300"/>
              <a:gd name="connsiteY201" fmla="*/ 3172775 h 4061775"/>
              <a:gd name="connsiteX202" fmla="*/ 1866900 w 3670300"/>
              <a:gd name="connsiteY202" fmla="*/ 3153725 h 4061775"/>
              <a:gd name="connsiteX203" fmla="*/ 1854200 w 3670300"/>
              <a:gd name="connsiteY203" fmla="*/ 3134675 h 4061775"/>
              <a:gd name="connsiteX204" fmla="*/ 1828800 w 3670300"/>
              <a:gd name="connsiteY204" fmla="*/ 3109275 h 4061775"/>
              <a:gd name="connsiteX205" fmla="*/ 1784350 w 3670300"/>
              <a:gd name="connsiteY205" fmla="*/ 3077525 h 4061775"/>
              <a:gd name="connsiteX206" fmla="*/ 1752600 w 3670300"/>
              <a:gd name="connsiteY206" fmla="*/ 3071175 h 4061775"/>
              <a:gd name="connsiteX207" fmla="*/ 1708150 w 3670300"/>
              <a:gd name="connsiteY207" fmla="*/ 3077525 h 4061775"/>
              <a:gd name="connsiteX208" fmla="*/ 1689100 w 3670300"/>
              <a:gd name="connsiteY208" fmla="*/ 3121975 h 4061775"/>
              <a:gd name="connsiteX209" fmla="*/ 1600200 w 3670300"/>
              <a:gd name="connsiteY209" fmla="*/ 3128325 h 4061775"/>
              <a:gd name="connsiteX210" fmla="*/ 1574800 w 3670300"/>
              <a:gd name="connsiteY210" fmla="*/ 3172775 h 4061775"/>
              <a:gd name="connsiteX211" fmla="*/ 1555750 w 3670300"/>
              <a:gd name="connsiteY211" fmla="*/ 3185475 h 4061775"/>
              <a:gd name="connsiteX212" fmla="*/ 1498600 w 3670300"/>
              <a:gd name="connsiteY212" fmla="*/ 3172775 h 4061775"/>
              <a:gd name="connsiteX213" fmla="*/ 1428750 w 3670300"/>
              <a:gd name="connsiteY213" fmla="*/ 3179125 h 4061775"/>
              <a:gd name="connsiteX214" fmla="*/ 1422400 w 3670300"/>
              <a:gd name="connsiteY214" fmla="*/ 3274375 h 4061775"/>
              <a:gd name="connsiteX215" fmla="*/ 1403350 w 3670300"/>
              <a:gd name="connsiteY215" fmla="*/ 3287075 h 4061775"/>
              <a:gd name="connsiteX216" fmla="*/ 1428750 w 3670300"/>
              <a:gd name="connsiteY216" fmla="*/ 3331525 h 4061775"/>
              <a:gd name="connsiteX217" fmla="*/ 1447800 w 3670300"/>
              <a:gd name="connsiteY217" fmla="*/ 3350575 h 4061775"/>
              <a:gd name="connsiteX218" fmla="*/ 1511300 w 3670300"/>
              <a:gd name="connsiteY218" fmla="*/ 3363275 h 4061775"/>
              <a:gd name="connsiteX219" fmla="*/ 1492250 w 3670300"/>
              <a:gd name="connsiteY219" fmla="*/ 3375975 h 4061775"/>
              <a:gd name="connsiteX220" fmla="*/ 1498600 w 3670300"/>
              <a:gd name="connsiteY220" fmla="*/ 3395025 h 4061775"/>
              <a:gd name="connsiteX221" fmla="*/ 1536700 w 3670300"/>
              <a:gd name="connsiteY221" fmla="*/ 3420425 h 4061775"/>
              <a:gd name="connsiteX222" fmla="*/ 1574800 w 3670300"/>
              <a:gd name="connsiteY222" fmla="*/ 3458525 h 4061775"/>
              <a:gd name="connsiteX223" fmla="*/ 1568450 w 3670300"/>
              <a:gd name="connsiteY223" fmla="*/ 3496625 h 4061775"/>
              <a:gd name="connsiteX224" fmla="*/ 1530350 w 3670300"/>
              <a:gd name="connsiteY224" fmla="*/ 3528375 h 4061775"/>
              <a:gd name="connsiteX225" fmla="*/ 1524000 w 3670300"/>
              <a:gd name="connsiteY225" fmla="*/ 3553775 h 4061775"/>
              <a:gd name="connsiteX226" fmla="*/ 1485900 w 3670300"/>
              <a:gd name="connsiteY226" fmla="*/ 3528375 h 4061775"/>
              <a:gd name="connsiteX227" fmla="*/ 1466850 w 3670300"/>
              <a:gd name="connsiteY227" fmla="*/ 3515675 h 4061775"/>
              <a:gd name="connsiteX228" fmla="*/ 1435100 w 3670300"/>
              <a:gd name="connsiteY228" fmla="*/ 3522025 h 4061775"/>
              <a:gd name="connsiteX229" fmla="*/ 1403350 w 3670300"/>
              <a:gd name="connsiteY229" fmla="*/ 3560125 h 4061775"/>
              <a:gd name="connsiteX230" fmla="*/ 1397000 w 3670300"/>
              <a:gd name="connsiteY230" fmla="*/ 3579175 h 4061775"/>
              <a:gd name="connsiteX231" fmla="*/ 1365250 w 3670300"/>
              <a:gd name="connsiteY231" fmla="*/ 3617275 h 4061775"/>
              <a:gd name="connsiteX232" fmla="*/ 1346200 w 3670300"/>
              <a:gd name="connsiteY232" fmla="*/ 3655375 h 4061775"/>
              <a:gd name="connsiteX233" fmla="*/ 1289050 w 3670300"/>
              <a:gd name="connsiteY233" fmla="*/ 3687125 h 4061775"/>
              <a:gd name="connsiteX234" fmla="*/ 1270000 w 3670300"/>
              <a:gd name="connsiteY234" fmla="*/ 3699825 h 4061775"/>
              <a:gd name="connsiteX235" fmla="*/ 1250950 w 3670300"/>
              <a:gd name="connsiteY235" fmla="*/ 3680775 h 4061775"/>
              <a:gd name="connsiteX236" fmla="*/ 1244600 w 3670300"/>
              <a:gd name="connsiteY236" fmla="*/ 3661725 h 4061775"/>
              <a:gd name="connsiteX237" fmla="*/ 1206500 w 3670300"/>
              <a:gd name="connsiteY237" fmla="*/ 3642675 h 4061775"/>
              <a:gd name="connsiteX238" fmla="*/ 1130300 w 3670300"/>
              <a:gd name="connsiteY238" fmla="*/ 3655375 h 4061775"/>
              <a:gd name="connsiteX239" fmla="*/ 1111250 w 3670300"/>
              <a:gd name="connsiteY239" fmla="*/ 3668075 h 4061775"/>
              <a:gd name="connsiteX240" fmla="*/ 1073150 w 3670300"/>
              <a:gd name="connsiteY240" fmla="*/ 3699825 h 4061775"/>
              <a:gd name="connsiteX241" fmla="*/ 1009650 w 3670300"/>
              <a:gd name="connsiteY241" fmla="*/ 3718875 h 4061775"/>
              <a:gd name="connsiteX242" fmla="*/ 965200 w 3670300"/>
              <a:gd name="connsiteY242" fmla="*/ 3731575 h 4061775"/>
              <a:gd name="connsiteX243" fmla="*/ 914400 w 3670300"/>
              <a:gd name="connsiteY243" fmla="*/ 3776025 h 4061775"/>
              <a:gd name="connsiteX244" fmla="*/ 857250 w 3670300"/>
              <a:gd name="connsiteY244" fmla="*/ 3769675 h 4061775"/>
              <a:gd name="connsiteX245" fmla="*/ 831850 w 3670300"/>
              <a:gd name="connsiteY245" fmla="*/ 3763325 h 4061775"/>
              <a:gd name="connsiteX246" fmla="*/ 838200 w 3670300"/>
              <a:gd name="connsiteY246" fmla="*/ 3782375 h 4061775"/>
              <a:gd name="connsiteX247" fmla="*/ 844550 w 3670300"/>
              <a:gd name="connsiteY247" fmla="*/ 3814125 h 4061775"/>
              <a:gd name="connsiteX248" fmla="*/ 768350 w 3670300"/>
              <a:gd name="connsiteY248" fmla="*/ 3871275 h 4061775"/>
              <a:gd name="connsiteX249" fmla="*/ 762000 w 3670300"/>
              <a:gd name="connsiteY249" fmla="*/ 3922075 h 4061775"/>
              <a:gd name="connsiteX250" fmla="*/ 755650 w 3670300"/>
              <a:gd name="connsiteY250" fmla="*/ 3953825 h 4061775"/>
              <a:gd name="connsiteX251" fmla="*/ 768350 w 3670300"/>
              <a:gd name="connsiteY251" fmla="*/ 3972875 h 4061775"/>
              <a:gd name="connsiteX252" fmla="*/ 762000 w 3670300"/>
              <a:gd name="connsiteY252" fmla="*/ 3991925 h 4061775"/>
              <a:gd name="connsiteX253" fmla="*/ 762000 w 3670300"/>
              <a:gd name="connsiteY253" fmla="*/ 4049075 h 4061775"/>
              <a:gd name="connsiteX254" fmla="*/ 723900 w 3670300"/>
              <a:gd name="connsiteY254" fmla="*/ 4061775 h 4061775"/>
              <a:gd name="connsiteX255" fmla="*/ 698500 w 3670300"/>
              <a:gd name="connsiteY255" fmla="*/ 4055425 h 4061775"/>
              <a:gd name="connsiteX256" fmla="*/ 692150 w 3670300"/>
              <a:gd name="connsiteY256" fmla="*/ 4004625 h 4061775"/>
              <a:gd name="connsiteX257" fmla="*/ 628650 w 3670300"/>
              <a:gd name="connsiteY257" fmla="*/ 3953825 h 4061775"/>
              <a:gd name="connsiteX258" fmla="*/ 622300 w 3670300"/>
              <a:gd name="connsiteY258" fmla="*/ 3922075 h 4061775"/>
              <a:gd name="connsiteX259" fmla="*/ 603250 w 3670300"/>
              <a:gd name="connsiteY259" fmla="*/ 3915725 h 4061775"/>
              <a:gd name="connsiteX260" fmla="*/ 552450 w 3670300"/>
              <a:gd name="connsiteY260" fmla="*/ 3871275 h 4061775"/>
              <a:gd name="connsiteX261" fmla="*/ 571500 w 3670300"/>
              <a:gd name="connsiteY261" fmla="*/ 3858575 h 4061775"/>
              <a:gd name="connsiteX262" fmla="*/ 571500 w 3670300"/>
              <a:gd name="connsiteY262" fmla="*/ 3814125 h 4061775"/>
              <a:gd name="connsiteX263" fmla="*/ 552450 w 3670300"/>
              <a:gd name="connsiteY263" fmla="*/ 3807775 h 4061775"/>
              <a:gd name="connsiteX264" fmla="*/ 527050 w 3670300"/>
              <a:gd name="connsiteY264" fmla="*/ 3788725 h 4061775"/>
              <a:gd name="connsiteX265" fmla="*/ 508000 w 3670300"/>
              <a:gd name="connsiteY265" fmla="*/ 3769675 h 4061775"/>
              <a:gd name="connsiteX266" fmla="*/ 488950 w 3670300"/>
              <a:gd name="connsiteY266" fmla="*/ 3763325 h 4061775"/>
              <a:gd name="connsiteX267" fmla="*/ 450850 w 3670300"/>
              <a:gd name="connsiteY267" fmla="*/ 3744275 h 4061775"/>
              <a:gd name="connsiteX268" fmla="*/ 419100 w 3670300"/>
              <a:gd name="connsiteY268" fmla="*/ 3687125 h 4061775"/>
              <a:gd name="connsiteX269" fmla="*/ 419100 w 3670300"/>
              <a:gd name="connsiteY269" fmla="*/ 3528375 h 4061775"/>
              <a:gd name="connsiteX270" fmla="*/ 457200 w 3670300"/>
              <a:gd name="connsiteY270" fmla="*/ 3496625 h 4061775"/>
              <a:gd name="connsiteX271" fmla="*/ 463550 w 3670300"/>
              <a:gd name="connsiteY271" fmla="*/ 3464875 h 4061775"/>
              <a:gd name="connsiteX272" fmla="*/ 508000 w 3670300"/>
              <a:gd name="connsiteY272" fmla="*/ 3414075 h 4061775"/>
              <a:gd name="connsiteX273" fmla="*/ 527050 w 3670300"/>
              <a:gd name="connsiteY273" fmla="*/ 3407725 h 4061775"/>
              <a:gd name="connsiteX274" fmla="*/ 520700 w 3670300"/>
              <a:gd name="connsiteY274" fmla="*/ 3363275 h 4061775"/>
              <a:gd name="connsiteX275" fmla="*/ 508000 w 3670300"/>
              <a:gd name="connsiteY275" fmla="*/ 3325175 h 4061775"/>
              <a:gd name="connsiteX276" fmla="*/ 501650 w 3670300"/>
              <a:gd name="connsiteY276" fmla="*/ 3293425 h 4061775"/>
              <a:gd name="connsiteX277" fmla="*/ 482600 w 3670300"/>
              <a:gd name="connsiteY277" fmla="*/ 3280725 h 4061775"/>
              <a:gd name="connsiteX278" fmla="*/ 482600 w 3670300"/>
              <a:gd name="connsiteY278" fmla="*/ 3204525 h 4061775"/>
              <a:gd name="connsiteX279" fmla="*/ 501650 w 3670300"/>
              <a:gd name="connsiteY279" fmla="*/ 3007675 h 4061775"/>
              <a:gd name="connsiteX280" fmla="*/ 520700 w 3670300"/>
              <a:gd name="connsiteY280" fmla="*/ 2994975 h 4061775"/>
              <a:gd name="connsiteX281" fmla="*/ 546100 w 3670300"/>
              <a:gd name="connsiteY281" fmla="*/ 2956875 h 4061775"/>
              <a:gd name="connsiteX282" fmla="*/ 552450 w 3670300"/>
              <a:gd name="connsiteY282" fmla="*/ 2937825 h 4061775"/>
              <a:gd name="connsiteX283" fmla="*/ 571500 w 3670300"/>
              <a:gd name="connsiteY283" fmla="*/ 2925125 h 4061775"/>
              <a:gd name="connsiteX284" fmla="*/ 711200 w 3670300"/>
              <a:gd name="connsiteY284" fmla="*/ 2918775 h 4061775"/>
              <a:gd name="connsiteX285" fmla="*/ 730250 w 3670300"/>
              <a:gd name="connsiteY285" fmla="*/ 2906075 h 4061775"/>
              <a:gd name="connsiteX286" fmla="*/ 755650 w 3670300"/>
              <a:gd name="connsiteY286" fmla="*/ 2893375 h 4061775"/>
              <a:gd name="connsiteX287" fmla="*/ 762000 w 3670300"/>
              <a:gd name="connsiteY287" fmla="*/ 2861625 h 4061775"/>
              <a:gd name="connsiteX288" fmla="*/ 781050 w 3670300"/>
              <a:gd name="connsiteY288" fmla="*/ 2842575 h 4061775"/>
              <a:gd name="connsiteX289" fmla="*/ 787400 w 3670300"/>
              <a:gd name="connsiteY289" fmla="*/ 2823525 h 4061775"/>
              <a:gd name="connsiteX290" fmla="*/ 800100 w 3670300"/>
              <a:gd name="connsiteY290" fmla="*/ 2804475 h 4061775"/>
              <a:gd name="connsiteX291" fmla="*/ 825500 w 3670300"/>
              <a:gd name="connsiteY291" fmla="*/ 2760025 h 4061775"/>
              <a:gd name="connsiteX292" fmla="*/ 863600 w 3670300"/>
              <a:gd name="connsiteY292" fmla="*/ 2779075 h 4061775"/>
              <a:gd name="connsiteX293" fmla="*/ 882650 w 3670300"/>
              <a:gd name="connsiteY293" fmla="*/ 2785425 h 4061775"/>
              <a:gd name="connsiteX294" fmla="*/ 933450 w 3670300"/>
              <a:gd name="connsiteY294" fmla="*/ 2766375 h 4061775"/>
              <a:gd name="connsiteX295" fmla="*/ 958850 w 3670300"/>
              <a:gd name="connsiteY295" fmla="*/ 2740975 h 4061775"/>
              <a:gd name="connsiteX296" fmla="*/ 965200 w 3670300"/>
              <a:gd name="connsiteY296" fmla="*/ 2766375 h 4061775"/>
              <a:gd name="connsiteX297" fmla="*/ 1041400 w 3670300"/>
              <a:gd name="connsiteY297" fmla="*/ 2779075 h 4061775"/>
              <a:gd name="connsiteX298" fmla="*/ 1060450 w 3670300"/>
              <a:gd name="connsiteY298" fmla="*/ 2772725 h 4061775"/>
              <a:gd name="connsiteX299" fmla="*/ 1054100 w 3670300"/>
              <a:gd name="connsiteY299" fmla="*/ 2791775 h 4061775"/>
              <a:gd name="connsiteX300" fmla="*/ 1041400 w 3670300"/>
              <a:gd name="connsiteY300" fmla="*/ 2867975 h 4061775"/>
              <a:gd name="connsiteX301" fmla="*/ 1047750 w 3670300"/>
              <a:gd name="connsiteY301" fmla="*/ 2937825 h 4061775"/>
              <a:gd name="connsiteX302" fmla="*/ 1073150 w 3670300"/>
              <a:gd name="connsiteY302" fmla="*/ 2944175 h 4061775"/>
              <a:gd name="connsiteX303" fmla="*/ 1111250 w 3670300"/>
              <a:gd name="connsiteY303" fmla="*/ 2956875 h 4061775"/>
              <a:gd name="connsiteX304" fmla="*/ 1130300 w 3670300"/>
              <a:gd name="connsiteY304" fmla="*/ 2963225 h 4061775"/>
              <a:gd name="connsiteX305" fmla="*/ 1174750 w 3670300"/>
              <a:gd name="connsiteY305" fmla="*/ 3014025 h 4061775"/>
              <a:gd name="connsiteX306" fmla="*/ 1193800 w 3670300"/>
              <a:gd name="connsiteY306" fmla="*/ 3020375 h 4061775"/>
              <a:gd name="connsiteX307" fmla="*/ 1200150 w 3670300"/>
              <a:gd name="connsiteY307" fmla="*/ 3039425 h 4061775"/>
              <a:gd name="connsiteX308" fmla="*/ 1206500 w 3670300"/>
              <a:gd name="connsiteY308" fmla="*/ 3083875 h 4061775"/>
              <a:gd name="connsiteX309" fmla="*/ 1225550 w 3670300"/>
              <a:gd name="connsiteY309" fmla="*/ 3090225 h 4061775"/>
              <a:gd name="connsiteX310" fmla="*/ 1250950 w 3670300"/>
              <a:gd name="connsiteY310" fmla="*/ 3096575 h 4061775"/>
              <a:gd name="connsiteX311" fmla="*/ 1289050 w 3670300"/>
              <a:gd name="connsiteY311" fmla="*/ 3109275 h 4061775"/>
              <a:gd name="connsiteX312" fmla="*/ 1308100 w 3670300"/>
              <a:gd name="connsiteY312" fmla="*/ 3115625 h 4061775"/>
              <a:gd name="connsiteX313" fmla="*/ 1333500 w 3670300"/>
              <a:gd name="connsiteY313" fmla="*/ 3109275 h 4061775"/>
              <a:gd name="connsiteX314" fmla="*/ 1339850 w 3670300"/>
              <a:gd name="connsiteY314" fmla="*/ 3077525 h 4061775"/>
              <a:gd name="connsiteX315" fmla="*/ 1327150 w 3670300"/>
              <a:gd name="connsiteY315" fmla="*/ 3014025 h 4061775"/>
              <a:gd name="connsiteX316" fmla="*/ 1333500 w 3670300"/>
              <a:gd name="connsiteY316" fmla="*/ 2982275 h 4061775"/>
              <a:gd name="connsiteX317" fmla="*/ 1352550 w 3670300"/>
              <a:gd name="connsiteY317" fmla="*/ 2931475 h 4061775"/>
              <a:gd name="connsiteX318" fmla="*/ 1346200 w 3670300"/>
              <a:gd name="connsiteY318" fmla="*/ 2861625 h 4061775"/>
              <a:gd name="connsiteX319" fmla="*/ 1327150 w 3670300"/>
              <a:gd name="connsiteY319" fmla="*/ 2848925 h 4061775"/>
              <a:gd name="connsiteX320" fmla="*/ 1289050 w 3670300"/>
              <a:gd name="connsiteY320" fmla="*/ 2836225 h 4061775"/>
              <a:gd name="connsiteX321" fmla="*/ 1270000 w 3670300"/>
              <a:gd name="connsiteY321" fmla="*/ 2829875 h 4061775"/>
              <a:gd name="connsiteX322" fmla="*/ 1238250 w 3670300"/>
              <a:gd name="connsiteY322" fmla="*/ 2810825 h 4061775"/>
              <a:gd name="connsiteX323" fmla="*/ 1244600 w 3670300"/>
              <a:gd name="connsiteY323" fmla="*/ 2785425 h 4061775"/>
              <a:gd name="connsiteX324" fmla="*/ 1250950 w 3670300"/>
              <a:gd name="connsiteY324" fmla="*/ 2766375 h 4061775"/>
              <a:gd name="connsiteX325" fmla="*/ 1244600 w 3670300"/>
              <a:gd name="connsiteY325" fmla="*/ 2747325 h 4061775"/>
              <a:gd name="connsiteX326" fmla="*/ 1250950 w 3670300"/>
              <a:gd name="connsiteY326" fmla="*/ 2728275 h 4061775"/>
              <a:gd name="connsiteX327" fmla="*/ 1289050 w 3670300"/>
              <a:gd name="connsiteY327" fmla="*/ 2709225 h 4061775"/>
              <a:gd name="connsiteX328" fmla="*/ 1295400 w 3670300"/>
              <a:gd name="connsiteY328" fmla="*/ 2671125 h 4061775"/>
              <a:gd name="connsiteX329" fmla="*/ 1300956 w 3670300"/>
              <a:gd name="connsiteY329" fmla="*/ 2652075 h 4061775"/>
              <a:gd name="connsiteX330" fmla="*/ 1301750 w 3670300"/>
              <a:gd name="connsiteY330" fmla="*/ 2563175 h 4061775"/>
              <a:gd name="connsiteX331" fmla="*/ 1282700 w 3670300"/>
              <a:gd name="connsiteY331" fmla="*/ 2556825 h 4061775"/>
              <a:gd name="connsiteX332" fmla="*/ 1276350 w 3670300"/>
              <a:gd name="connsiteY332" fmla="*/ 2537775 h 4061775"/>
              <a:gd name="connsiteX333" fmla="*/ 1276350 w 3670300"/>
              <a:gd name="connsiteY333" fmla="*/ 2391725 h 4061775"/>
              <a:gd name="connsiteX334" fmla="*/ 1257300 w 3670300"/>
              <a:gd name="connsiteY334" fmla="*/ 2385375 h 4061775"/>
              <a:gd name="connsiteX335" fmla="*/ 1200150 w 3670300"/>
              <a:gd name="connsiteY335" fmla="*/ 2340925 h 4061775"/>
              <a:gd name="connsiteX336" fmla="*/ 1181100 w 3670300"/>
              <a:gd name="connsiteY336" fmla="*/ 2334575 h 4061775"/>
              <a:gd name="connsiteX337" fmla="*/ 1149350 w 3670300"/>
              <a:gd name="connsiteY337" fmla="*/ 2277425 h 4061775"/>
              <a:gd name="connsiteX338" fmla="*/ 1111250 w 3670300"/>
              <a:gd name="connsiteY338" fmla="*/ 2264725 h 4061775"/>
              <a:gd name="connsiteX339" fmla="*/ 1092200 w 3670300"/>
              <a:gd name="connsiteY339" fmla="*/ 2226625 h 4061775"/>
              <a:gd name="connsiteX340" fmla="*/ 1041400 w 3670300"/>
              <a:gd name="connsiteY340" fmla="*/ 2213925 h 4061775"/>
              <a:gd name="connsiteX341" fmla="*/ 1009650 w 3670300"/>
              <a:gd name="connsiteY341" fmla="*/ 2175825 h 4061775"/>
              <a:gd name="connsiteX342" fmla="*/ 1003300 w 3670300"/>
              <a:gd name="connsiteY342" fmla="*/ 2156775 h 4061775"/>
              <a:gd name="connsiteX343" fmla="*/ 1016000 w 3670300"/>
              <a:gd name="connsiteY343" fmla="*/ 2118675 h 4061775"/>
              <a:gd name="connsiteX344" fmla="*/ 1022350 w 3670300"/>
              <a:gd name="connsiteY344" fmla="*/ 2099625 h 4061775"/>
              <a:gd name="connsiteX345" fmla="*/ 1016000 w 3670300"/>
              <a:gd name="connsiteY345" fmla="*/ 2042475 h 4061775"/>
              <a:gd name="connsiteX346" fmla="*/ 996950 w 3670300"/>
              <a:gd name="connsiteY346" fmla="*/ 2036125 h 4061775"/>
              <a:gd name="connsiteX347" fmla="*/ 971550 w 3670300"/>
              <a:gd name="connsiteY347" fmla="*/ 2029775 h 4061775"/>
              <a:gd name="connsiteX348" fmla="*/ 952500 w 3670300"/>
              <a:gd name="connsiteY348" fmla="*/ 2017075 h 4061775"/>
              <a:gd name="connsiteX349" fmla="*/ 933450 w 3670300"/>
              <a:gd name="connsiteY349" fmla="*/ 1998025 h 4061775"/>
              <a:gd name="connsiteX350" fmla="*/ 914400 w 3670300"/>
              <a:gd name="connsiteY350" fmla="*/ 1991675 h 4061775"/>
              <a:gd name="connsiteX351" fmla="*/ 889000 w 3670300"/>
              <a:gd name="connsiteY351" fmla="*/ 1978975 h 4061775"/>
              <a:gd name="connsiteX352" fmla="*/ 869950 w 3670300"/>
              <a:gd name="connsiteY352" fmla="*/ 1972625 h 4061775"/>
              <a:gd name="connsiteX353" fmla="*/ 850900 w 3670300"/>
              <a:gd name="connsiteY353" fmla="*/ 1959925 h 4061775"/>
              <a:gd name="connsiteX354" fmla="*/ 831850 w 3670300"/>
              <a:gd name="connsiteY354" fmla="*/ 1953575 h 4061775"/>
              <a:gd name="connsiteX355" fmla="*/ 742950 w 3670300"/>
              <a:gd name="connsiteY355" fmla="*/ 1940875 h 4061775"/>
              <a:gd name="connsiteX356" fmla="*/ 698500 w 3670300"/>
              <a:gd name="connsiteY356" fmla="*/ 1947225 h 4061775"/>
              <a:gd name="connsiteX357" fmla="*/ 685800 w 3670300"/>
              <a:gd name="connsiteY357" fmla="*/ 1985325 h 4061775"/>
              <a:gd name="connsiteX358" fmla="*/ 679450 w 3670300"/>
              <a:gd name="connsiteY358" fmla="*/ 2004375 h 4061775"/>
              <a:gd name="connsiteX359" fmla="*/ 660400 w 3670300"/>
              <a:gd name="connsiteY359" fmla="*/ 2010725 h 4061775"/>
              <a:gd name="connsiteX360" fmla="*/ 622300 w 3670300"/>
              <a:gd name="connsiteY360" fmla="*/ 1991675 h 4061775"/>
              <a:gd name="connsiteX361" fmla="*/ 603250 w 3670300"/>
              <a:gd name="connsiteY361" fmla="*/ 1998025 h 4061775"/>
              <a:gd name="connsiteX362" fmla="*/ 584200 w 3670300"/>
              <a:gd name="connsiteY362" fmla="*/ 2036125 h 4061775"/>
              <a:gd name="connsiteX363" fmla="*/ 565150 w 3670300"/>
              <a:gd name="connsiteY363" fmla="*/ 2105975 h 4061775"/>
              <a:gd name="connsiteX364" fmla="*/ 571500 w 3670300"/>
              <a:gd name="connsiteY364" fmla="*/ 2125025 h 4061775"/>
              <a:gd name="connsiteX365" fmla="*/ 565150 w 3670300"/>
              <a:gd name="connsiteY365" fmla="*/ 2207575 h 4061775"/>
              <a:gd name="connsiteX366" fmla="*/ 546100 w 3670300"/>
              <a:gd name="connsiteY366" fmla="*/ 2213925 h 4061775"/>
              <a:gd name="connsiteX367" fmla="*/ 361950 w 3670300"/>
              <a:gd name="connsiteY367" fmla="*/ 2220275 h 4061775"/>
              <a:gd name="connsiteX368" fmla="*/ 336550 w 3670300"/>
              <a:gd name="connsiteY368" fmla="*/ 2258375 h 4061775"/>
              <a:gd name="connsiteX369" fmla="*/ 317500 w 3670300"/>
              <a:gd name="connsiteY369" fmla="*/ 2252025 h 4061775"/>
              <a:gd name="connsiteX370" fmla="*/ 298450 w 3670300"/>
              <a:gd name="connsiteY370" fmla="*/ 2156775 h 4061775"/>
              <a:gd name="connsiteX371" fmla="*/ 279400 w 3670300"/>
              <a:gd name="connsiteY371" fmla="*/ 2150425 h 4061775"/>
              <a:gd name="connsiteX372" fmla="*/ 260350 w 3670300"/>
              <a:gd name="connsiteY372" fmla="*/ 2137725 h 4061775"/>
              <a:gd name="connsiteX373" fmla="*/ 266700 w 3670300"/>
              <a:gd name="connsiteY373" fmla="*/ 2118675 h 4061775"/>
              <a:gd name="connsiteX374" fmla="*/ 292100 w 3670300"/>
              <a:gd name="connsiteY374" fmla="*/ 2080575 h 4061775"/>
              <a:gd name="connsiteX375" fmla="*/ 285750 w 3670300"/>
              <a:gd name="connsiteY375" fmla="*/ 1928175 h 4061775"/>
              <a:gd name="connsiteX376" fmla="*/ 285750 w 3670300"/>
              <a:gd name="connsiteY376" fmla="*/ 1864675 h 4061775"/>
              <a:gd name="connsiteX377" fmla="*/ 311150 w 3670300"/>
              <a:gd name="connsiteY377" fmla="*/ 1858325 h 4061775"/>
              <a:gd name="connsiteX378" fmla="*/ 349250 w 3670300"/>
              <a:gd name="connsiteY378" fmla="*/ 1832925 h 4061775"/>
              <a:gd name="connsiteX379" fmla="*/ 368300 w 3670300"/>
              <a:gd name="connsiteY379" fmla="*/ 1820225 h 4061775"/>
              <a:gd name="connsiteX380" fmla="*/ 387350 w 3670300"/>
              <a:gd name="connsiteY380" fmla="*/ 1801175 h 4061775"/>
              <a:gd name="connsiteX381" fmla="*/ 393700 w 3670300"/>
              <a:gd name="connsiteY381" fmla="*/ 1782125 h 4061775"/>
              <a:gd name="connsiteX382" fmla="*/ 419100 w 3670300"/>
              <a:gd name="connsiteY382" fmla="*/ 1744025 h 4061775"/>
              <a:gd name="connsiteX383" fmla="*/ 387350 w 3670300"/>
              <a:gd name="connsiteY383" fmla="*/ 1699575 h 4061775"/>
              <a:gd name="connsiteX384" fmla="*/ 368300 w 3670300"/>
              <a:gd name="connsiteY384" fmla="*/ 1686875 h 4061775"/>
              <a:gd name="connsiteX385" fmla="*/ 361950 w 3670300"/>
              <a:gd name="connsiteY385" fmla="*/ 1667825 h 4061775"/>
              <a:gd name="connsiteX386" fmla="*/ 336550 w 3670300"/>
              <a:gd name="connsiteY386" fmla="*/ 1629725 h 4061775"/>
              <a:gd name="connsiteX387" fmla="*/ 330200 w 3670300"/>
              <a:gd name="connsiteY387" fmla="*/ 1610675 h 4061775"/>
              <a:gd name="connsiteX388" fmla="*/ 304800 w 3670300"/>
              <a:gd name="connsiteY388" fmla="*/ 1572575 h 4061775"/>
              <a:gd name="connsiteX389" fmla="*/ 292100 w 3670300"/>
              <a:gd name="connsiteY389" fmla="*/ 1534475 h 4061775"/>
              <a:gd name="connsiteX390" fmla="*/ 285750 w 3670300"/>
              <a:gd name="connsiteY390" fmla="*/ 1515425 h 4061775"/>
              <a:gd name="connsiteX391" fmla="*/ 311150 w 3670300"/>
              <a:gd name="connsiteY391" fmla="*/ 1490025 h 4061775"/>
              <a:gd name="connsiteX392" fmla="*/ 317500 w 3670300"/>
              <a:gd name="connsiteY392" fmla="*/ 1470975 h 4061775"/>
              <a:gd name="connsiteX393" fmla="*/ 298450 w 3670300"/>
              <a:gd name="connsiteY393" fmla="*/ 1413825 h 4061775"/>
              <a:gd name="connsiteX394" fmla="*/ 292100 w 3670300"/>
              <a:gd name="connsiteY394" fmla="*/ 1394775 h 4061775"/>
              <a:gd name="connsiteX395" fmla="*/ 279400 w 3670300"/>
              <a:gd name="connsiteY395" fmla="*/ 1324925 h 4061775"/>
              <a:gd name="connsiteX396" fmla="*/ 234950 w 3670300"/>
              <a:gd name="connsiteY396" fmla="*/ 1267775 h 4061775"/>
              <a:gd name="connsiteX397" fmla="*/ 215900 w 3670300"/>
              <a:gd name="connsiteY397" fmla="*/ 1255075 h 4061775"/>
              <a:gd name="connsiteX398" fmla="*/ 158750 w 3670300"/>
              <a:gd name="connsiteY398" fmla="*/ 1210625 h 4061775"/>
              <a:gd name="connsiteX399" fmla="*/ 120650 w 3670300"/>
              <a:gd name="connsiteY399" fmla="*/ 1172525 h 4061775"/>
              <a:gd name="connsiteX400" fmla="*/ 107950 w 3670300"/>
              <a:gd name="connsiteY400" fmla="*/ 1153475 h 4061775"/>
              <a:gd name="connsiteX401" fmla="*/ 88900 w 3670300"/>
              <a:gd name="connsiteY401" fmla="*/ 1147125 h 4061775"/>
              <a:gd name="connsiteX402" fmla="*/ 50800 w 3670300"/>
              <a:gd name="connsiteY402" fmla="*/ 1115375 h 4061775"/>
              <a:gd name="connsiteX403" fmla="*/ 6350 w 3670300"/>
              <a:gd name="connsiteY403" fmla="*/ 1058225 h 4061775"/>
              <a:gd name="connsiteX404" fmla="*/ 0 w 3670300"/>
              <a:gd name="connsiteY404" fmla="*/ 1039175 h 4061775"/>
              <a:gd name="connsiteX405" fmla="*/ 12700 w 3670300"/>
              <a:gd name="connsiteY405" fmla="*/ 1020125 h 4061775"/>
              <a:gd name="connsiteX406" fmla="*/ 31750 w 3670300"/>
              <a:gd name="connsiteY406" fmla="*/ 1001075 h 4061775"/>
              <a:gd name="connsiteX407" fmla="*/ 38100 w 3670300"/>
              <a:gd name="connsiteY407" fmla="*/ 982025 h 4061775"/>
              <a:gd name="connsiteX408" fmla="*/ 63500 w 3670300"/>
              <a:gd name="connsiteY408" fmla="*/ 975675 h 4061775"/>
              <a:gd name="connsiteX409" fmla="*/ 82550 w 3670300"/>
              <a:gd name="connsiteY409" fmla="*/ 962975 h 4061775"/>
              <a:gd name="connsiteX410" fmla="*/ 120650 w 3670300"/>
              <a:gd name="connsiteY410" fmla="*/ 975675 h 4061775"/>
              <a:gd name="connsiteX411" fmla="*/ 139700 w 3670300"/>
              <a:gd name="connsiteY411" fmla="*/ 982025 h 4061775"/>
              <a:gd name="connsiteX412" fmla="*/ 165100 w 3670300"/>
              <a:gd name="connsiteY412" fmla="*/ 988375 h 4061775"/>
              <a:gd name="connsiteX413" fmla="*/ 196850 w 3670300"/>
              <a:gd name="connsiteY413" fmla="*/ 1001075 h 4061775"/>
              <a:gd name="connsiteX414" fmla="*/ 641350 w 3670300"/>
              <a:gd name="connsiteY414" fmla="*/ 1001075 h 4061775"/>
              <a:gd name="connsiteX415" fmla="*/ 666750 w 3670300"/>
              <a:gd name="connsiteY415" fmla="*/ 1039175 h 4061775"/>
              <a:gd name="connsiteX416" fmla="*/ 685800 w 3670300"/>
              <a:gd name="connsiteY416" fmla="*/ 1102675 h 4061775"/>
              <a:gd name="connsiteX417" fmla="*/ 723900 w 3670300"/>
              <a:gd name="connsiteY417" fmla="*/ 1115375 h 4061775"/>
              <a:gd name="connsiteX418" fmla="*/ 749300 w 3670300"/>
              <a:gd name="connsiteY418" fmla="*/ 1109025 h 4061775"/>
              <a:gd name="connsiteX419" fmla="*/ 755650 w 3670300"/>
              <a:gd name="connsiteY419" fmla="*/ 1089975 h 4061775"/>
              <a:gd name="connsiteX420" fmla="*/ 800100 w 3670300"/>
              <a:gd name="connsiteY420" fmla="*/ 1039175 h 4061775"/>
              <a:gd name="connsiteX421" fmla="*/ 831850 w 3670300"/>
              <a:gd name="connsiteY421" fmla="*/ 1064575 h 4061775"/>
              <a:gd name="connsiteX422" fmla="*/ 850900 w 3670300"/>
              <a:gd name="connsiteY422" fmla="*/ 1070925 h 4061775"/>
              <a:gd name="connsiteX423" fmla="*/ 869950 w 3670300"/>
              <a:gd name="connsiteY423" fmla="*/ 1032825 h 4061775"/>
              <a:gd name="connsiteX424" fmla="*/ 889000 w 3670300"/>
              <a:gd name="connsiteY424" fmla="*/ 994725 h 4061775"/>
              <a:gd name="connsiteX425" fmla="*/ 996950 w 3670300"/>
              <a:gd name="connsiteY425" fmla="*/ 1001075 h 4061775"/>
              <a:gd name="connsiteX426" fmla="*/ 1016000 w 3670300"/>
              <a:gd name="connsiteY426" fmla="*/ 1007425 h 4061775"/>
              <a:gd name="connsiteX427" fmla="*/ 1035050 w 3670300"/>
              <a:gd name="connsiteY427" fmla="*/ 950275 h 4061775"/>
              <a:gd name="connsiteX428" fmla="*/ 1054100 w 3670300"/>
              <a:gd name="connsiteY428" fmla="*/ 943925 h 4061775"/>
              <a:gd name="connsiteX429" fmla="*/ 1098550 w 3670300"/>
              <a:gd name="connsiteY429" fmla="*/ 950275 h 4061775"/>
              <a:gd name="connsiteX430" fmla="*/ 1117600 w 3670300"/>
              <a:gd name="connsiteY430" fmla="*/ 962975 h 4061775"/>
              <a:gd name="connsiteX431" fmla="*/ 1136650 w 3670300"/>
              <a:gd name="connsiteY431" fmla="*/ 969325 h 4061775"/>
              <a:gd name="connsiteX432" fmla="*/ 1155700 w 3670300"/>
              <a:gd name="connsiteY432" fmla="*/ 982025 h 4061775"/>
              <a:gd name="connsiteX433" fmla="*/ 1174750 w 3670300"/>
              <a:gd name="connsiteY433" fmla="*/ 988375 h 4061775"/>
              <a:gd name="connsiteX434" fmla="*/ 1225550 w 3670300"/>
              <a:gd name="connsiteY434" fmla="*/ 1001075 h 4061775"/>
              <a:gd name="connsiteX435" fmla="*/ 1244600 w 3670300"/>
              <a:gd name="connsiteY435" fmla="*/ 988375 h 4061775"/>
              <a:gd name="connsiteX436" fmla="*/ 1257300 w 3670300"/>
              <a:gd name="connsiteY436" fmla="*/ 943925 h 4061775"/>
              <a:gd name="connsiteX437" fmla="*/ 1270000 w 3670300"/>
              <a:gd name="connsiteY437" fmla="*/ 924875 h 4061775"/>
              <a:gd name="connsiteX438" fmla="*/ 1289050 w 3670300"/>
              <a:gd name="connsiteY438" fmla="*/ 848675 h 4061775"/>
              <a:gd name="connsiteX0" fmla="*/ 1289050 w 3670300"/>
              <a:gd name="connsiteY0" fmla="*/ 848675 h 4061775"/>
              <a:gd name="connsiteX1" fmla="*/ 1327150 w 3670300"/>
              <a:gd name="connsiteY1" fmla="*/ 855025 h 4061775"/>
              <a:gd name="connsiteX2" fmla="*/ 1339850 w 3670300"/>
              <a:gd name="connsiteY2" fmla="*/ 893125 h 4061775"/>
              <a:gd name="connsiteX3" fmla="*/ 1346200 w 3670300"/>
              <a:gd name="connsiteY3" fmla="*/ 912175 h 4061775"/>
              <a:gd name="connsiteX4" fmla="*/ 1384300 w 3670300"/>
              <a:gd name="connsiteY4" fmla="*/ 931225 h 4061775"/>
              <a:gd name="connsiteX5" fmla="*/ 1390650 w 3670300"/>
              <a:gd name="connsiteY5" fmla="*/ 962975 h 4061775"/>
              <a:gd name="connsiteX6" fmla="*/ 1403350 w 3670300"/>
              <a:gd name="connsiteY6" fmla="*/ 1045525 h 4061775"/>
              <a:gd name="connsiteX7" fmla="*/ 1397000 w 3670300"/>
              <a:gd name="connsiteY7" fmla="*/ 1070925 h 4061775"/>
              <a:gd name="connsiteX8" fmla="*/ 1460500 w 3670300"/>
              <a:gd name="connsiteY8" fmla="*/ 1083625 h 4061775"/>
              <a:gd name="connsiteX9" fmla="*/ 1473200 w 3670300"/>
              <a:gd name="connsiteY9" fmla="*/ 1064575 h 4061775"/>
              <a:gd name="connsiteX10" fmla="*/ 1485900 w 3670300"/>
              <a:gd name="connsiteY10" fmla="*/ 1026475 h 4061775"/>
              <a:gd name="connsiteX11" fmla="*/ 1511300 w 3670300"/>
              <a:gd name="connsiteY11" fmla="*/ 1020125 h 4061775"/>
              <a:gd name="connsiteX12" fmla="*/ 1543050 w 3670300"/>
              <a:gd name="connsiteY12" fmla="*/ 1026475 h 4061775"/>
              <a:gd name="connsiteX13" fmla="*/ 1581150 w 3670300"/>
              <a:gd name="connsiteY13" fmla="*/ 1051875 h 4061775"/>
              <a:gd name="connsiteX14" fmla="*/ 1625600 w 3670300"/>
              <a:gd name="connsiteY14" fmla="*/ 1064575 h 4061775"/>
              <a:gd name="connsiteX15" fmla="*/ 1638300 w 3670300"/>
              <a:gd name="connsiteY15" fmla="*/ 1045525 h 4061775"/>
              <a:gd name="connsiteX16" fmla="*/ 1657350 w 3670300"/>
              <a:gd name="connsiteY16" fmla="*/ 1007425 h 4061775"/>
              <a:gd name="connsiteX17" fmla="*/ 1676400 w 3670300"/>
              <a:gd name="connsiteY17" fmla="*/ 1001075 h 4061775"/>
              <a:gd name="connsiteX18" fmla="*/ 1695450 w 3670300"/>
              <a:gd name="connsiteY18" fmla="*/ 988375 h 4061775"/>
              <a:gd name="connsiteX19" fmla="*/ 1714500 w 3670300"/>
              <a:gd name="connsiteY19" fmla="*/ 982025 h 4061775"/>
              <a:gd name="connsiteX20" fmla="*/ 1752600 w 3670300"/>
              <a:gd name="connsiteY20" fmla="*/ 956625 h 4061775"/>
              <a:gd name="connsiteX21" fmla="*/ 1828800 w 3670300"/>
              <a:gd name="connsiteY21" fmla="*/ 931225 h 4061775"/>
              <a:gd name="connsiteX22" fmla="*/ 1847850 w 3670300"/>
              <a:gd name="connsiteY22" fmla="*/ 924875 h 4061775"/>
              <a:gd name="connsiteX23" fmla="*/ 1898650 w 3670300"/>
              <a:gd name="connsiteY23" fmla="*/ 905825 h 4061775"/>
              <a:gd name="connsiteX24" fmla="*/ 1924050 w 3670300"/>
              <a:gd name="connsiteY24" fmla="*/ 874075 h 4061775"/>
              <a:gd name="connsiteX25" fmla="*/ 1917700 w 3670300"/>
              <a:gd name="connsiteY25" fmla="*/ 766125 h 4061775"/>
              <a:gd name="connsiteX26" fmla="*/ 1905000 w 3670300"/>
              <a:gd name="connsiteY26" fmla="*/ 728025 h 4061775"/>
              <a:gd name="connsiteX27" fmla="*/ 1892300 w 3670300"/>
              <a:gd name="connsiteY27" fmla="*/ 683575 h 4061775"/>
              <a:gd name="connsiteX28" fmla="*/ 1879600 w 3670300"/>
              <a:gd name="connsiteY28" fmla="*/ 632775 h 4061775"/>
              <a:gd name="connsiteX29" fmla="*/ 1866900 w 3670300"/>
              <a:gd name="connsiteY29" fmla="*/ 613725 h 4061775"/>
              <a:gd name="connsiteX30" fmla="*/ 1873250 w 3670300"/>
              <a:gd name="connsiteY30" fmla="*/ 581975 h 4061775"/>
              <a:gd name="connsiteX31" fmla="*/ 1885950 w 3670300"/>
              <a:gd name="connsiteY31" fmla="*/ 543875 h 4061775"/>
              <a:gd name="connsiteX32" fmla="*/ 1892300 w 3670300"/>
              <a:gd name="connsiteY32" fmla="*/ 499425 h 4061775"/>
              <a:gd name="connsiteX33" fmla="*/ 1911350 w 3670300"/>
              <a:gd name="connsiteY33" fmla="*/ 486725 h 4061775"/>
              <a:gd name="connsiteX34" fmla="*/ 1930400 w 3670300"/>
              <a:gd name="connsiteY34" fmla="*/ 416875 h 4061775"/>
              <a:gd name="connsiteX35" fmla="*/ 1936750 w 3670300"/>
              <a:gd name="connsiteY35" fmla="*/ 397825 h 4061775"/>
              <a:gd name="connsiteX36" fmla="*/ 1955800 w 3670300"/>
              <a:gd name="connsiteY36" fmla="*/ 378775 h 4061775"/>
              <a:gd name="connsiteX37" fmla="*/ 1968500 w 3670300"/>
              <a:gd name="connsiteY37" fmla="*/ 359725 h 4061775"/>
              <a:gd name="connsiteX38" fmla="*/ 1981200 w 3670300"/>
              <a:gd name="connsiteY38" fmla="*/ 308925 h 4061775"/>
              <a:gd name="connsiteX39" fmla="*/ 1993900 w 3670300"/>
              <a:gd name="connsiteY39" fmla="*/ 289875 h 4061775"/>
              <a:gd name="connsiteX40" fmla="*/ 2006600 w 3670300"/>
              <a:gd name="connsiteY40" fmla="*/ 251775 h 4061775"/>
              <a:gd name="connsiteX41" fmla="*/ 2019300 w 3670300"/>
              <a:gd name="connsiteY41" fmla="*/ 213675 h 4061775"/>
              <a:gd name="connsiteX42" fmla="*/ 2025650 w 3670300"/>
              <a:gd name="connsiteY42" fmla="*/ 194625 h 4061775"/>
              <a:gd name="connsiteX43" fmla="*/ 2032000 w 3670300"/>
              <a:gd name="connsiteY43" fmla="*/ 175575 h 4061775"/>
              <a:gd name="connsiteX44" fmla="*/ 2057400 w 3670300"/>
              <a:gd name="connsiteY44" fmla="*/ 137475 h 4061775"/>
              <a:gd name="connsiteX45" fmla="*/ 2070100 w 3670300"/>
              <a:gd name="connsiteY45" fmla="*/ 118425 h 4061775"/>
              <a:gd name="connsiteX46" fmla="*/ 2089150 w 3670300"/>
              <a:gd name="connsiteY46" fmla="*/ 80325 h 4061775"/>
              <a:gd name="connsiteX47" fmla="*/ 2108200 w 3670300"/>
              <a:gd name="connsiteY47" fmla="*/ 29525 h 4061775"/>
              <a:gd name="connsiteX48" fmla="*/ 2127250 w 3670300"/>
              <a:gd name="connsiteY48" fmla="*/ 23175 h 4061775"/>
              <a:gd name="connsiteX49" fmla="*/ 2152650 w 3670300"/>
              <a:gd name="connsiteY49" fmla="*/ 10475 h 4061775"/>
              <a:gd name="connsiteX50" fmla="*/ 2165350 w 3670300"/>
              <a:gd name="connsiteY50" fmla="*/ 48575 h 4061775"/>
              <a:gd name="connsiteX51" fmla="*/ 2222500 w 3670300"/>
              <a:gd name="connsiteY51" fmla="*/ 86675 h 4061775"/>
              <a:gd name="connsiteX52" fmla="*/ 2241550 w 3670300"/>
              <a:gd name="connsiteY52" fmla="*/ 99375 h 4061775"/>
              <a:gd name="connsiteX53" fmla="*/ 2260600 w 3670300"/>
              <a:gd name="connsiteY53" fmla="*/ 118425 h 4061775"/>
              <a:gd name="connsiteX54" fmla="*/ 2273300 w 3670300"/>
              <a:gd name="connsiteY54" fmla="*/ 137475 h 4061775"/>
              <a:gd name="connsiteX55" fmla="*/ 2292350 w 3670300"/>
              <a:gd name="connsiteY55" fmla="*/ 150175 h 4061775"/>
              <a:gd name="connsiteX56" fmla="*/ 2305050 w 3670300"/>
              <a:gd name="connsiteY56" fmla="*/ 175575 h 4061775"/>
              <a:gd name="connsiteX57" fmla="*/ 2317750 w 3670300"/>
              <a:gd name="connsiteY57" fmla="*/ 194625 h 4061775"/>
              <a:gd name="connsiteX58" fmla="*/ 2349500 w 3670300"/>
              <a:gd name="connsiteY58" fmla="*/ 251775 h 4061775"/>
              <a:gd name="connsiteX59" fmla="*/ 2387600 w 3670300"/>
              <a:gd name="connsiteY59" fmla="*/ 289875 h 4061775"/>
              <a:gd name="connsiteX60" fmla="*/ 2482850 w 3670300"/>
              <a:gd name="connsiteY60" fmla="*/ 308925 h 4061775"/>
              <a:gd name="connsiteX61" fmla="*/ 2517775 w 3670300"/>
              <a:gd name="connsiteY61" fmla="*/ 312100 h 4061775"/>
              <a:gd name="connsiteX62" fmla="*/ 2489200 w 3670300"/>
              <a:gd name="connsiteY62" fmla="*/ 366075 h 4061775"/>
              <a:gd name="connsiteX63" fmla="*/ 2476500 w 3670300"/>
              <a:gd name="connsiteY63" fmla="*/ 404175 h 4061775"/>
              <a:gd name="connsiteX64" fmla="*/ 2457450 w 3670300"/>
              <a:gd name="connsiteY64" fmla="*/ 467675 h 4061775"/>
              <a:gd name="connsiteX65" fmla="*/ 2451100 w 3670300"/>
              <a:gd name="connsiteY65" fmla="*/ 486725 h 4061775"/>
              <a:gd name="connsiteX66" fmla="*/ 2438400 w 3670300"/>
              <a:gd name="connsiteY66" fmla="*/ 505775 h 4061775"/>
              <a:gd name="connsiteX67" fmla="*/ 2413000 w 3670300"/>
              <a:gd name="connsiteY67" fmla="*/ 537525 h 4061775"/>
              <a:gd name="connsiteX68" fmla="*/ 2406650 w 3670300"/>
              <a:gd name="connsiteY68" fmla="*/ 562925 h 4061775"/>
              <a:gd name="connsiteX69" fmla="*/ 2444750 w 3670300"/>
              <a:gd name="connsiteY69" fmla="*/ 562925 h 4061775"/>
              <a:gd name="connsiteX70" fmla="*/ 2470150 w 3670300"/>
              <a:gd name="connsiteY70" fmla="*/ 543875 h 4061775"/>
              <a:gd name="connsiteX71" fmla="*/ 2501900 w 3670300"/>
              <a:gd name="connsiteY71" fmla="*/ 505775 h 4061775"/>
              <a:gd name="connsiteX72" fmla="*/ 2520950 w 3670300"/>
              <a:gd name="connsiteY72" fmla="*/ 493075 h 4061775"/>
              <a:gd name="connsiteX73" fmla="*/ 2559050 w 3670300"/>
              <a:gd name="connsiteY73" fmla="*/ 480375 h 4061775"/>
              <a:gd name="connsiteX74" fmla="*/ 2597150 w 3670300"/>
              <a:gd name="connsiteY74" fmla="*/ 448625 h 4061775"/>
              <a:gd name="connsiteX75" fmla="*/ 2616200 w 3670300"/>
              <a:gd name="connsiteY75" fmla="*/ 442275 h 4061775"/>
              <a:gd name="connsiteX76" fmla="*/ 2654300 w 3670300"/>
              <a:gd name="connsiteY76" fmla="*/ 423225 h 4061775"/>
              <a:gd name="connsiteX77" fmla="*/ 2679700 w 3670300"/>
              <a:gd name="connsiteY77" fmla="*/ 461325 h 4061775"/>
              <a:gd name="connsiteX78" fmla="*/ 2692400 w 3670300"/>
              <a:gd name="connsiteY78" fmla="*/ 480375 h 4061775"/>
              <a:gd name="connsiteX79" fmla="*/ 2698750 w 3670300"/>
              <a:gd name="connsiteY79" fmla="*/ 499425 h 4061775"/>
              <a:gd name="connsiteX80" fmla="*/ 2717800 w 3670300"/>
              <a:gd name="connsiteY80" fmla="*/ 505775 h 4061775"/>
              <a:gd name="connsiteX81" fmla="*/ 2755900 w 3670300"/>
              <a:gd name="connsiteY81" fmla="*/ 493075 h 4061775"/>
              <a:gd name="connsiteX82" fmla="*/ 2762250 w 3670300"/>
              <a:gd name="connsiteY82" fmla="*/ 474025 h 4061775"/>
              <a:gd name="connsiteX83" fmla="*/ 2794000 w 3670300"/>
              <a:gd name="connsiteY83" fmla="*/ 435925 h 4061775"/>
              <a:gd name="connsiteX84" fmla="*/ 2832100 w 3670300"/>
              <a:gd name="connsiteY84" fmla="*/ 448625 h 4061775"/>
              <a:gd name="connsiteX85" fmla="*/ 2889250 w 3670300"/>
              <a:gd name="connsiteY85" fmla="*/ 474025 h 4061775"/>
              <a:gd name="connsiteX86" fmla="*/ 2965450 w 3670300"/>
              <a:gd name="connsiteY86" fmla="*/ 480375 h 4061775"/>
              <a:gd name="connsiteX87" fmla="*/ 2971800 w 3670300"/>
              <a:gd name="connsiteY87" fmla="*/ 416875 h 4061775"/>
              <a:gd name="connsiteX88" fmla="*/ 2978150 w 3670300"/>
              <a:gd name="connsiteY88" fmla="*/ 397825 h 4061775"/>
              <a:gd name="connsiteX89" fmla="*/ 2997200 w 3670300"/>
              <a:gd name="connsiteY89" fmla="*/ 378775 h 4061775"/>
              <a:gd name="connsiteX90" fmla="*/ 3003550 w 3670300"/>
              <a:gd name="connsiteY90" fmla="*/ 359725 h 4061775"/>
              <a:gd name="connsiteX91" fmla="*/ 3022600 w 3670300"/>
              <a:gd name="connsiteY91" fmla="*/ 340675 h 4061775"/>
              <a:gd name="connsiteX92" fmla="*/ 3206750 w 3670300"/>
              <a:gd name="connsiteY92" fmla="*/ 321625 h 4061775"/>
              <a:gd name="connsiteX93" fmla="*/ 3321050 w 3670300"/>
              <a:gd name="connsiteY93" fmla="*/ 327975 h 4061775"/>
              <a:gd name="connsiteX94" fmla="*/ 3340100 w 3670300"/>
              <a:gd name="connsiteY94" fmla="*/ 340675 h 4061775"/>
              <a:gd name="connsiteX95" fmla="*/ 3378200 w 3670300"/>
              <a:gd name="connsiteY95" fmla="*/ 353375 h 4061775"/>
              <a:gd name="connsiteX96" fmla="*/ 3352800 w 3670300"/>
              <a:gd name="connsiteY96" fmla="*/ 410525 h 4061775"/>
              <a:gd name="connsiteX97" fmla="*/ 3340100 w 3670300"/>
              <a:gd name="connsiteY97" fmla="*/ 454975 h 4061775"/>
              <a:gd name="connsiteX98" fmla="*/ 3327400 w 3670300"/>
              <a:gd name="connsiteY98" fmla="*/ 474025 h 4061775"/>
              <a:gd name="connsiteX99" fmla="*/ 3314700 w 3670300"/>
              <a:gd name="connsiteY99" fmla="*/ 518475 h 4061775"/>
              <a:gd name="connsiteX100" fmla="*/ 3302000 w 3670300"/>
              <a:gd name="connsiteY100" fmla="*/ 537525 h 4061775"/>
              <a:gd name="connsiteX101" fmla="*/ 3321050 w 3670300"/>
              <a:gd name="connsiteY101" fmla="*/ 588325 h 4061775"/>
              <a:gd name="connsiteX102" fmla="*/ 3346450 w 3670300"/>
              <a:gd name="connsiteY102" fmla="*/ 620075 h 4061775"/>
              <a:gd name="connsiteX103" fmla="*/ 3448050 w 3670300"/>
              <a:gd name="connsiteY103" fmla="*/ 626425 h 4061775"/>
              <a:gd name="connsiteX104" fmla="*/ 3467100 w 3670300"/>
              <a:gd name="connsiteY104" fmla="*/ 632775 h 4061775"/>
              <a:gd name="connsiteX105" fmla="*/ 3505200 w 3670300"/>
              <a:gd name="connsiteY105" fmla="*/ 651825 h 4061775"/>
              <a:gd name="connsiteX106" fmla="*/ 3575050 w 3670300"/>
              <a:gd name="connsiteY106" fmla="*/ 645475 h 4061775"/>
              <a:gd name="connsiteX107" fmla="*/ 3594100 w 3670300"/>
              <a:gd name="connsiteY107" fmla="*/ 696275 h 4061775"/>
              <a:gd name="connsiteX108" fmla="*/ 3613150 w 3670300"/>
              <a:gd name="connsiteY108" fmla="*/ 702625 h 4061775"/>
              <a:gd name="connsiteX109" fmla="*/ 3670300 w 3670300"/>
              <a:gd name="connsiteY109" fmla="*/ 734375 h 4061775"/>
              <a:gd name="connsiteX110" fmla="*/ 3651250 w 3670300"/>
              <a:gd name="connsiteY110" fmla="*/ 740725 h 4061775"/>
              <a:gd name="connsiteX111" fmla="*/ 3625850 w 3670300"/>
              <a:gd name="connsiteY111" fmla="*/ 747075 h 4061775"/>
              <a:gd name="connsiteX112" fmla="*/ 3613150 w 3670300"/>
              <a:gd name="connsiteY112" fmla="*/ 766125 h 4061775"/>
              <a:gd name="connsiteX113" fmla="*/ 3600450 w 3670300"/>
              <a:gd name="connsiteY113" fmla="*/ 804225 h 4061775"/>
              <a:gd name="connsiteX114" fmla="*/ 3562350 w 3670300"/>
              <a:gd name="connsiteY114" fmla="*/ 842325 h 4061775"/>
              <a:gd name="connsiteX115" fmla="*/ 3543300 w 3670300"/>
              <a:gd name="connsiteY115" fmla="*/ 861375 h 4061775"/>
              <a:gd name="connsiteX116" fmla="*/ 3517900 w 3670300"/>
              <a:gd name="connsiteY116" fmla="*/ 918525 h 4061775"/>
              <a:gd name="connsiteX117" fmla="*/ 3511550 w 3670300"/>
              <a:gd name="connsiteY117" fmla="*/ 937575 h 4061775"/>
              <a:gd name="connsiteX118" fmla="*/ 3517900 w 3670300"/>
              <a:gd name="connsiteY118" fmla="*/ 962975 h 4061775"/>
              <a:gd name="connsiteX119" fmla="*/ 3524250 w 3670300"/>
              <a:gd name="connsiteY119" fmla="*/ 982025 h 4061775"/>
              <a:gd name="connsiteX120" fmla="*/ 3517900 w 3670300"/>
              <a:gd name="connsiteY120" fmla="*/ 1026475 h 4061775"/>
              <a:gd name="connsiteX121" fmla="*/ 3492500 w 3670300"/>
              <a:gd name="connsiteY121" fmla="*/ 1064575 h 4061775"/>
              <a:gd name="connsiteX122" fmla="*/ 3511550 w 3670300"/>
              <a:gd name="connsiteY122" fmla="*/ 1077275 h 4061775"/>
              <a:gd name="connsiteX123" fmla="*/ 3517900 w 3670300"/>
              <a:gd name="connsiteY123" fmla="*/ 1096325 h 4061775"/>
              <a:gd name="connsiteX124" fmla="*/ 3511550 w 3670300"/>
              <a:gd name="connsiteY124" fmla="*/ 1204275 h 4061775"/>
              <a:gd name="connsiteX125" fmla="*/ 3536950 w 3670300"/>
              <a:gd name="connsiteY125" fmla="*/ 1299525 h 4061775"/>
              <a:gd name="connsiteX126" fmla="*/ 3568700 w 3670300"/>
              <a:gd name="connsiteY126" fmla="*/ 1305875 h 4061775"/>
              <a:gd name="connsiteX127" fmla="*/ 3568700 w 3670300"/>
              <a:gd name="connsiteY127" fmla="*/ 1382075 h 4061775"/>
              <a:gd name="connsiteX128" fmla="*/ 3549650 w 3670300"/>
              <a:gd name="connsiteY128" fmla="*/ 1388425 h 4061775"/>
              <a:gd name="connsiteX129" fmla="*/ 3536950 w 3670300"/>
              <a:gd name="connsiteY129" fmla="*/ 1407475 h 4061775"/>
              <a:gd name="connsiteX130" fmla="*/ 3524250 w 3670300"/>
              <a:gd name="connsiteY130" fmla="*/ 1445575 h 4061775"/>
              <a:gd name="connsiteX131" fmla="*/ 3505200 w 3670300"/>
              <a:gd name="connsiteY131" fmla="*/ 1483675 h 4061775"/>
              <a:gd name="connsiteX132" fmla="*/ 3498850 w 3670300"/>
              <a:gd name="connsiteY132" fmla="*/ 1540825 h 4061775"/>
              <a:gd name="connsiteX133" fmla="*/ 3492500 w 3670300"/>
              <a:gd name="connsiteY133" fmla="*/ 1604325 h 4061775"/>
              <a:gd name="connsiteX134" fmla="*/ 3486150 w 3670300"/>
              <a:gd name="connsiteY134" fmla="*/ 1629725 h 4061775"/>
              <a:gd name="connsiteX135" fmla="*/ 3486150 w 3670300"/>
              <a:gd name="connsiteY135" fmla="*/ 1794825 h 4061775"/>
              <a:gd name="connsiteX136" fmla="*/ 3490912 w 3670300"/>
              <a:gd name="connsiteY136" fmla="*/ 1790857 h 4061775"/>
              <a:gd name="connsiteX137" fmla="*/ 3473450 w 3670300"/>
              <a:gd name="connsiteY137" fmla="*/ 1813875 h 4061775"/>
              <a:gd name="connsiteX138" fmla="*/ 3460750 w 3670300"/>
              <a:gd name="connsiteY138" fmla="*/ 1864675 h 4061775"/>
              <a:gd name="connsiteX139" fmla="*/ 3441700 w 3670300"/>
              <a:gd name="connsiteY139" fmla="*/ 1921825 h 4061775"/>
              <a:gd name="connsiteX140" fmla="*/ 3460750 w 3670300"/>
              <a:gd name="connsiteY140" fmla="*/ 1998025 h 4061775"/>
              <a:gd name="connsiteX141" fmla="*/ 3479800 w 3670300"/>
              <a:gd name="connsiteY141" fmla="*/ 2004375 h 4061775"/>
              <a:gd name="connsiteX142" fmla="*/ 3492500 w 3670300"/>
              <a:gd name="connsiteY142" fmla="*/ 2042475 h 4061775"/>
              <a:gd name="connsiteX143" fmla="*/ 3498850 w 3670300"/>
              <a:gd name="connsiteY143" fmla="*/ 2061525 h 4061775"/>
              <a:gd name="connsiteX144" fmla="*/ 3505200 w 3670300"/>
              <a:gd name="connsiteY144" fmla="*/ 2093275 h 4061775"/>
              <a:gd name="connsiteX145" fmla="*/ 3511550 w 3670300"/>
              <a:gd name="connsiteY145" fmla="*/ 2182175 h 4061775"/>
              <a:gd name="connsiteX146" fmla="*/ 3524250 w 3670300"/>
              <a:gd name="connsiteY146" fmla="*/ 2220275 h 4061775"/>
              <a:gd name="connsiteX147" fmla="*/ 3543300 w 3670300"/>
              <a:gd name="connsiteY147" fmla="*/ 2226625 h 4061775"/>
              <a:gd name="connsiteX148" fmla="*/ 3556000 w 3670300"/>
              <a:gd name="connsiteY148" fmla="*/ 2245675 h 4061775"/>
              <a:gd name="connsiteX149" fmla="*/ 3568700 w 3670300"/>
              <a:gd name="connsiteY149" fmla="*/ 2290125 h 4061775"/>
              <a:gd name="connsiteX150" fmla="*/ 3562350 w 3670300"/>
              <a:gd name="connsiteY150" fmla="*/ 2340925 h 4061775"/>
              <a:gd name="connsiteX151" fmla="*/ 3549650 w 3670300"/>
              <a:gd name="connsiteY151" fmla="*/ 2359975 h 4061775"/>
              <a:gd name="connsiteX152" fmla="*/ 3543300 w 3670300"/>
              <a:gd name="connsiteY152" fmla="*/ 2391725 h 4061775"/>
              <a:gd name="connsiteX153" fmla="*/ 3530600 w 3670300"/>
              <a:gd name="connsiteY153" fmla="*/ 2429825 h 4061775"/>
              <a:gd name="connsiteX154" fmla="*/ 3524250 w 3670300"/>
              <a:gd name="connsiteY154" fmla="*/ 2448875 h 4061775"/>
              <a:gd name="connsiteX155" fmla="*/ 3517900 w 3670300"/>
              <a:gd name="connsiteY155" fmla="*/ 2467925 h 4061775"/>
              <a:gd name="connsiteX156" fmla="*/ 3511550 w 3670300"/>
              <a:gd name="connsiteY156" fmla="*/ 2493325 h 4061775"/>
              <a:gd name="connsiteX157" fmla="*/ 3511550 w 3670300"/>
              <a:gd name="connsiteY157" fmla="*/ 2607625 h 4061775"/>
              <a:gd name="connsiteX158" fmla="*/ 3498850 w 3670300"/>
              <a:gd name="connsiteY158" fmla="*/ 2645725 h 4061775"/>
              <a:gd name="connsiteX159" fmla="*/ 3505200 w 3670300"/>
              <a:gd name="connsiteY159" fmla="*/ 2683825 h 4061775"/>
              <a:gd name="connsiteX160" fmla="*/ 3505200 w 3670300"/>
              <a:gd name="connsiteY160" fmla="*/ 2728275 h 4061775"/>
              <a:gd name="connsiteX161" fmla="*/ 3492500 w 3670300"/>
              <a:gd name="connsiteY161" fmla="*/ 2747325 h 4061775"/>
              <a:gd name="connsiteX162" fmla="*/ 3454400 w 3670300"/>
              <a:gd name="connsiteY162" fmla="*/ 2772725 h 4061775"/>
              <a:gd name="connsiteX163" fmla="*/ 3441700 w 3670300"/>
              <a:gd name="connsiteY163" fmla="*/ 2791775 h 4061775"/>
              <a:gd name="connsiteX164" fmla="*/ 3435350 w 3670300"/>
              <a:gd name="connsiteY164" fmla="*/ 2810825 h 4061775"/>
              <a:gd name="connsiteX165" fmla="*/ 3378200 w 3670300"/>
              <a:gd name="connsiteY165" fmla="*/ 2829875 h 4061775"/>
              <a:gd name="connsiteX166" fmla="*/ 3359150 w 3670300"/>
              <a:gd name="connsiteY166" fmla="*/ 2836225 h 4061775"/>
              <a:gd name="connsiteX167" fmla="*/ 3327400 w 3670300"/>
              <a:gd name="connsiteY167" fmla="*/ 2861625 h 4061775"/>
              <a:gd name="connsiteX168" fmla="*/ 2876550 w 3670300"/>
              <a:gd name="connsiteY168" fmla="*/ 2867975 h 4061775"/>
              <a:gd name="connsiteX169" fmla="*/ 2832100 w 3670300"/>
              <a:gd name="connsiteY169" fmla="*/ 2861625 h 4061775"/>
              <a:gd name="connsiteX170" fmla="*/ 2813050 w 3670300"/>
              <a:gd name="connsiteY170" fmla="*/ 2823525 h 4061775"/>
              <a:gd name="connsiteX171" fmla="*/ 2794000 w 3670300"/>
              <a:gd name="connsiteY171" fmla="*/ 2810825 h 4061775"/>
              <a:gd name="connsiteX172" fmla="*/ 2774950 w 3670300"/>
              <a:gd name="connsiteY172" fmla="*/ 2829875 h 4061775"/>
              <a:gd name="connsiteX173" fmla="*/ 2755900 w 3670300"/>
              <a:gd name="connsiteY173" fmla="*/ 2836225 h 4061775"/>
              <a:gd name="connsiteX174" fmla="*/ 2736850 w 3670300"/>
              <a:gd name="connsiteY174" fmla="*/ 2874325 h 4061775"/>
              <a:gd name="connsiteX175" fmla="*/ 2717800 w 3670300"/>
              <a:gd name="connsiteY175" fmla="*/ 2893375 h 4061775"/>
              <a:gd name="connsiteX176" fmla="*/ 2686050 w 3670300"/>
              <a:gd name="connsiteY176" fmla="*/ 2918775 h 4061775"/>
              <a:gd name="connsiteX177" fmla="*/ 2673350 w 3670300"/>
              <a:gd name="connsiteY177" fmla="*/ 2956875 h 4061775"/>
              <a:gd name="connsiteX178" fmla="*/ 2667000 w 3670300"/>
              <a:gd name="connsiteY178" fmla="*/ 2975925 h 4061775"/>
              <a:gd name="connsiteX179" fmla="*/ 2660650 w 3670300"/>
              <a:gd name="connsiteY179" fmla="*/ 3020375 h 4061775"/>
              <a:gd name="connsiteX180" fmla="*/ 2590800 w 3670300"/>
              <a:gd name="connsiteY180" fmla="*/ 3026725 h 4061775"/>
              <a:gd name="connsiteX181" fmla="*/ 2552700 w 3670300"/>
              <a:gd name="connsiteY181" fmla="*/ 3001325 h 4061775"/>
              <a:gd name="connsiteX182" fmla="*/ 2540000 w 3670300"/>
              <a:gd name="connsiteY182" fmla="*/ 3020375 h 4061775"/>
              <a:gd name="connsiteX183" fmla="*/ 2514600 w 3670300"/>
              <a:gd name="connsiteY183" fmla="*/ 3077525 h 4061775"/>
              <a:gd name="connsiteX184" fmla="*/ 2495550 w 3670300"/>
              <a:gd name="connsiteY184" fmla="*/ 3083875 h 4061775"/>
              <a:gd name="connsiteX185" fmla="*/ 2444750 w 3670300"/>
              <a:gd name="connsiteY185" fmla="*/ 3071175 h 4061775"/>
              <a:gd name="connsiteX186" fmla="*/ 2425700 w 3670300"/>
              <a:gd name="connsiteY186" fmla="*/ 3058475 h 4061775"/>
              <a:gd name="connsiteX187" fmla="*/ 2387600 w 3670300"/>
              <a:gd name="connsiteY187" fmla="*/ 3064825 h 4061775"/>
              <a:gd name="connsiteX188" fmla="*/ 2368550 w 3670300"/>
              <a:gd name="connsiteY188" fmla="*/ 3128325 h 4061775"/>
              <a:gd name="connsiteX189" fmla="*/ 2324100 w 3670300"/>
              <a:gd name="connsiteY189" fmla="*/ 3147375 h 4061775"/>
              <a:gd name="connsiteX190" fmla="*/ 2317750 w 3670300"/>
              <a:gd name="connsiteY190" fmla="*/ 3204525 h 4061775"/>
              <a:gd name="connsiteX191" fmla="*/ 2254250 w 3670300"/>
              <a:gd name="connsiteY191" fmla="*/ 3198175 h 4061775"/>
              <a:gd name="connsiteX192" fmla="*/ 2216150 w 3670300"/>
              <a:gd name="connsiteY192" fmla="*/ 3185475 h 4061775"/>
              <a:gd name="connsiteX193" fmla="*/ 2197100 w 3670300"/>
              <a:gd name="connsiteY193" fmla="*/ 3179125 h 4061775"/>
              <a:gd name="connsiteX194" fmla="*/ 2178050 w 3670300"/>
              <a:gd name="connsiteY194" fmla="*/ 3172775 h 4061775"/>
              <a:gd name="connsiteX195" fmla="*/ 2063750 w 3670300"/>
              <a:gd name="connsiteY195" fmla="*/ 3166425 h 4061775"/>
              <a:gd name="connsiteX196" fmla="*/ 2044700 w 3670300"/>
              <a:gd name="connsiteY196" fmla="*/ 3160075 h 4061775"/>
              <a:gd name="connsiteX197" fmla="*/ 1993900 w 3670300"/>
              <a:gd name="connsiteY197" fmla="*/ 3147375 h 4061775"/>
              <a:gd name="connsiteX198" fmla="*/ 1981200 w 3670300"/>
              <a:gd name="connsiteY198" fmla="*/ 3185475 h 4061775"/>
              <a:gd name="connsiteX199" fmla="*/ 1974850 w 3670300"/>
              <a:gd name="connsiteY199" fmla="*/ 3204525 h 4061775"/>
              <a:gd name="connsiteX200" fmla="*/ 1955800 w 3670300"/>
              <a:gd name="connsiteY200" fmla="*/ 3210875 h 4061775"/>
              <a:gd name="connsiteX201" fmla="*/ 1911350 w 3670300"/>
              <a:gd name="connsiteY201" fmla="*/ 3198175 h 4061775"/>
              <a:gd name="connsiteX202" fmla="*/ 1860550 w 3670300"/>
              <a:gd name="connsiteY202" fmla="*/ 3172775 h 4061775"/>
              <a:gd name="connsiteX203" fmla="*/ 1866900 w 3670300"/>
              <a:gd name="connsiteY203" fmla="*/ 3153725 h 4061775"/>
              <a:gd name="connsiteX204" fmla="*/ 1854200 w 3670300"/>
              <a:gd name="connsiteY204" fmla="*/ 3134675 h 4061775"/>
              <a:gd name="connsiteX205" fmla="*/ 1828800 w 3670300"/>
              <a:gd name="connsiteY205" fmla="*/ 3109275 h 4061775"/>
              <a:gd name="connsiteX206" fmla="*/ 1784350 w 3670300"/>
              <a:gd name="connsiteY206" fmla="*/ 3077525 h 4061775"/>
              <a:gd name="connsiteX207" fmla="*/ 1752600 w 3670300"/>
              <a:gd name="connsiteY207" fmla="*/ 3071175 h 4061775"/>
              <a:gd name="connsiteX208" fmla="*/ 1708150 w 3670300"/>
              <a:gd name="connsiteY208" fmla="*/ 3077525 h 4061775"/>
              <a:gd name="connsiteX209" fmla="*/ 1689100 w 3670300"/>
              <a:gd name="connsiteY209" fmla="*/ 3121975 h 4061775"/>
              <a:gd name="connsiteX210" fmla="*/ 1600200 w 3670300"/>
              <a:gd name="connsiteY210" fmla="*/ 3128325 h 4061775"/>
              <a:gd name="connsiteX211" fmla="*/ 1574800 w 3670300"/>
              <a:gd name="connsiteY211" fmla="*/ 3172775 h 4061775"/>
              <a:gd name="connsiteX212" fmla="*/ 1555750 w 3670300"/>
              <a:gd name="connsiteY212" fmla="*/ 3185475 h 4061775"/>
              <a:gd name="connsiteX213" fmla="*/ 1498600 w 3670300"/>
              <a:gd name="connsiteY213" fmla="*/ 3172775 h 4061775"/>
              <a:gd name="connsiteX214" fmla="*/ 1428750 w 3670300"/>
              <a:gd name="connsiteY214" fmla="*/ 3179125 h 4061775"/>
              <a:gd name="connsiteX215" fmla="*/ 1422400 w 3670300"/>
              <a:gd name="connsiteY215" fmla="*/ 3274375 h 4061775"/>
              <a:gd name="connsiteX216" fmla="*/ 1403350 w 3670300"/>
              <a:gd name="connsiteY216" fmla="*/ 3287075 h 4061775"/>
              <a:gd name="connsiteX217" fmla="*/ 1428750 w 3670300"/>
              <a:gd name="connsiteY217" fmla="*/ 3331525 h 4061775"/>
              <a:gd name="connsiteX218" fmla="*/ 1447800 w 3670300"/>
              <a:gd name="connsiteY218" fmla="*/ 3350575 h 4061775"/>
              <a:gd name="connsiteX219" fmla="*/ 1511300 w 3670300"/>
              <a:gd name="connsiteY219" fmla="*/ 3363275 h 4061775"/>
              <a:gd name="connsiteX220" fmla="*/ 1492250 w 3670300"/>
              <a:gd name="connsiteY220" fmla="*/ 3375975 h 4061775"/>
              <a:gd name="connsiteX221" fmla="*/ 1498600 w 3670300"/>
              <a:gd name="connsiteY221" fmla="*/ 3395025 h 4061775"/>
              <a:gd name="connsiteX222" fmla="*/ 1536700 w 3670300"/>
              <a:gd name="connsiteY222" fmla="*/ 3420425 h 4061775"/>
              <a:gd name="connsiteX223" fmla="*/ 1574800 w 3670300"/>
              <a:gd name="connsiteY223" fmla="*/ 3458525 h 4061775"/>
              <a:gd name="connsiteX224" fmla="*/ 1568450 w 3670300"/>
              <a:gd name="connsiteY224" fmla="*/ 3496625 h 4061775"/>
              <a:gd name="connsiteX225" fmla="*/ 1530350 w 3670300"/>
              <a:gd name="connsiteY225" fmla="*/ 3528375 h 4061775"/>
              <a:gd name="connsiteX226" fmla="*/ 1524000 w 3670300"/>
              <a:gd name="connsiteY226" fmla="*/ 3553775 h 4061775"/>
              <a:gd name="connsiteX227" fmla="*/ 1485900 w 3670300"/>
              <a:gd name="connsiteY227" fmla="*/ 3528375 h 4061775"/>
              <a:gd name="connsiteX228" fmla="*/ 1466850 w 3670300"/>
              <a:gd name="connsiteY228" fmla="*/ 3515675 h 4061775"/>
              <a:gd name="connsiteX229" fmla="*/ 1435100 w 3670300"/>
              <a:gd name="connsiteY229" fmla="*/ 3522025 h 4061775"/>
              <a:gd name="connsiteX230" fmla="*/ 1403350 w 3670300"/>
              <a:gd name="connsiteY230" fmla="*/ 3560125 h 4061775"/>
              <a:gd name="connsiteX231" fmla="*/ 1397000 w 3670300"/>
              <a:gd name="connsiteY231" fmla="*/ 3579175 h 4061775"/>
              <a:gd name="connsiteX232" fmla="*/ 1365250 w 3670300"/>
              <a:gd name="connsiteY232" fmla="*/ 3617275 h 4061775"/>
              <a:gd name="connsiteX233" fmla="*/ 1346200 w 3670300"/>
              <a:gd name="connsiteY233" fmla="*/ 3655375 h 4061775"/>
              <a:gd name="connsiteX234" fmla="*/ 1289050 w 3670300"/>
              <a:gd name="connsiteY234" fmla="*/ 3687125 h 4061775"/>
              <a:gd name="connsiteX235" fmla="*/ 1270000 w 3670300"/>
              <a:gd name="connsiteY235" fmla="*/ 3699825 h 4061775"/>
              <a:gd name="connsiteX236" fmla="*/ 1250950 w 3670300"/>
              <a:gd name="connsiteY236" fmla="*/ 3680775 h 4061775"/>
              <a:gd name="connsiteX237" fmla="*/ 1244600 w 3670300"/>
              <a:gd name="connsiteY237" fmla="*/ 3661725 h 4061775"/>
              <a:gd name="connsiteX238" fmla="*/ 1206500 w 3670300"/>
              <a:gd name="connsiteY238" fmla="*/ 3642675 h 4061775"/>
              <a:gd name="connsiteX239" fmla="*/ 1130300 w 3670300"/>
              <a:gd name="connsiteY239" fmla="*/ 3655375 h 4061775"/>
              <a:gd name="connsiteX240" fmla="*/ 1111250 w 3670300"/>
              <a:gd name="connsiteY240" fmla="*/ 3668075 h 4061775"/>
              <a:gd name="connsiteX241" fmla="*/ 1073150 w 3670300"/>
              <a:gd name="connsiteY241" fmla="*/ 3699825 h 4061775"/>
              <a:gd name="connsiteX242" fmla="*/ 1009650 w 3670300"/>
              <a:gd name="connsiteY242" fmla="*/ 3718875 h 4061775"/>
              <a:gd name="connsiteX243" fmla="*/ 965200 w 3670300"/>
              <a:gd name="connsiteY243" fmla="*/ 3731575 h 4061775"/>
              <a:gd name="connsiteX244" fmla="*/ 914400 w 3670300"/>
              <a:gd name="connsiteY244" fmla="*/ 3776025 h 4061775"/>
              <a:gd name="connsiteX245" fmla="*/ 857250 w 3670300"/>
              <a:gd name="connsiteY245" fmla="*/ 3769675 h 4061775"/>
              <a:gd name="connsiteX246" fmla="*/ 831850 w 3670300"/>
              <a:gd name="connsiteY246" fmla="*/ 3763325 h 4061775"/>
              <a:gd name="connsiteX247" fmla="*/ 838200 w 3670300"/>
              <a:gd name="connsiteY247" fmla="*/ 3782375 h 4061775"/>
              <a:gd name="connsiteX248" fmla="*/ 844550 w 3670300"/>
              <a:gd name="connsiteY248" fmla="*/ 3814125 h 4061775"/>
              <a:gd name="connsiteX249" fmla="*/ 768350 w 3670300"/>
              <a:gd name="connsiteY249" fmla="*/ 3871275 h 4061775"/>
              <a:gd name="connsiteX250" fmla="*/ 762000 w 3670300"/>
              <a:gd name="connsiteY250" fmla="*/ 3922075 h 4061775"/>
              <a:gd name="connsiteX251" fmla="*/ 755650 w 3670300"/>
              <a:gd name="connsiteY251" fmla="*/ 3953825 h 4061775"/>
              <a:gd name="connsiteX252" fmla="*/ 768350 w 3670300"/>
              <a:gd name="connsiteY252" fmla="*/ 3972875 h 4061775"/>
              <a:gd name="connsiteX253" fmla="*/ 762000 w 3670300"/>
              <a:gd name="connsiteY253" fmla="*/ 3991925 h 4061775"/>
              <a:gd name="connsiteX254" fmla="*/ 762000 w 3670300"/>
              <a:gd name="connsiteY254" fmla="*/ 4049075 h 4061775"/>
              <a:gd name="connsiteX255" fmla="*/ 723900 w 3670300"/>
              <a:gd name="connsiteY255" fmla="*/ 4061775 h 4061775"/>
              <a:gd name="connsiteX256" fmla="*/ 698500 w 3670300"/>
              <a:gd name="connsiteY256" fmla="*/ 4055425 h 4061775"/>
              <a:gd name="connsiteX257" fmla="*/ 692150 w 3670300"/>
              <a:gd name="connsiteY257" fmla="*/ 4004625 h 4061775"/>
              <a:gd name="connsiteX258" fmla="*/ 628650 w 3670300"/>
              <a:gd name="connsiteY258" fmla="*/ 3953825 h 4061775"/>
              <a:gd name="connsiteX259" fmla="*/ 622300 w 3670300"/>
              <a:gd name="connsiteY259" fmla="*/ 3922075 h 4061775"/>
              <a:gd name="connsiteX260" fmla="*/ 603250 w 3670300"/>
              <a:gd name="connsiteY260" fmla="*/ 3915725 h 4061775"/>
              <a:gd name="connsiteX261" fmla="*/ 552450 w 3670300"/>
              <a:gd name="connsiteY261" fmla="*/ 3871275 h 4061775"/>
              <a:gd name="connsiteX262" fmla="*/ 571500 w 3670300"/>
              <a:gd name="connsiteY262" fmla="*/ 3858575 h 4061775"/>
              <a:gd name="connsiteX263" fmla="*/ 571500 w 3670300"/>
              <a:gd name="connsiteY263" fmla="*/ 3814125 h 4061775"/>
              <a:gd name="connsiteX264" fmla="*/ 552450 w 3670300"/>
              <a:gd name="connsiteY264" fmla="*/ 3807775 h 4061775"/>
              <a:gd name="connsiteX265" fmla="*/ 527050 w 3670300"/>
              <a:gd name="connsiteY265" fmla="*/ 3788725 h 4061775"/>
              <a:gd name="connsiteX266" fmla="*/ 508000 w 3670300"/>
              <a:gd name="connsiteY266" fmla="*/ 3769675 h 4061775"/>
              <a:gd name="connsiteX267" fmla="*/ 488950 w 3670300"/>
              <a:gd name="connsiteY267" fmla="*/ 3763325 h 4061775"/>
              <a:gd name="connsiteX268" fmla="*/ 450850 w 3670300"/>
              <a:gd name="connsiteY268" fmla="*/ 3744275 h 4061775"/>
              <a:gd name="connsiteX269" fmla="*/ 419100 w 3670300"/>
              <a:gd name="connsiteY269" fmla="*/ 3687125 h 4061775"/>
              <a:gd name="connsiteX270" fmla="*/ 419100 w 3670300"/>
              <a:gd name="connsiteY270" fmla="*/ 3528375 h 4061775"/>
              <a:gd name="connsiteX271" fmla="*/ 457200 w 3670300"/>
              <a:gd name="connsiteY271" fmla="*/ 3496625 h 4061775"/>
              <a:gd name="connsiteX272" fmla="*/ 463550 w 3670300"/>
              <a:gd name="connsiteY272" fmla="*/ 3464875 h 4061775"/>
              <a:gd name="connsiteX273" fmla="*/ 508000 w 3670300"/>
              <a:gd name="connsiteY273" fmla="*/ 3414075 h 4061775"/>
              <a:gd name="connsiteX274" fmla="*/ 527050 w 3670300"/>
              <a:gd name="connsiteY274" fmla="*/ 3407725 h 4061775"/>
              <a:gd name="connsiteX275" fmla="*/ 520700 w 3670300"/>
              <a:gd name="connsiteY275" fmla="*/ 3363275 h 4061775"/>
              <a:gd name="connsiteX276" fmla="*/ 508000 w 3670300"/>
              <a:gd name="connsiteY276" fmla="*/ 3325175 h 4061775"/>
              <a:gd name="connsiteX277" fmla="*/ 501650 w 3670300"/>
              <a:gd name="connsiteY277" fmla="*/ 3293425 h 4061775"/>
              <a:gd name="connsiteX278" fmla="*/ 482600 w 3670300"/>
              <a:gd name="connsiteY278" fmla="*/ 3280725 h 4061775"/>
              <a:gd name="connsiteX279" fmla="*/ 482600 w 3670300"/>
              <a:gd name="connsiteY279" fmla="*/ 3204525 h 4061775"/>
              <a:gd name="connsiteX280" fmla="*/ 501650 w 3670300"/>
              <a:gd name="connsiteY280" fmla="*/ 3007675 h 4061775"/>
              <a:gd name="connsiteX281" fmla="*/ 520700 w 3670300"/>
              <a:gd name="connsiteY281" fmla="*/ 2994975 h 4061775"/>
              <a:gd name="connsiteX282" fmla="*/ 546100 w 3670300"/>
              <a:gd name="connsiteY282" fmla="*/ 2956875 h 4061775"/>
              <a:gd name="connsiteX283" fmla="*/ 552450 w 3670300"/>
              <a:gd name="connsiteY283" fmla="*/ 2937825 h 4061775"/>
              <a:gd name="connsiteX284" fmla="*/ 571500 w 3670300"/>
              <a:gd name="connsiteY284" fmla="*/ 2925125 h 4061775"/>
              <a:gd name="connsiteX285" fmla="*/ 711200 w 3670300"/>
              <a:gd name="connsiteY285" fmla="*/ 2918775 h 4061775"/>
              <a:gd name="connsiteX286" fmla="*/ 730250 w 3670300"/>
              <a:gd name="connsiteY286" fmla="*/ 2906075 h 4061775"/>
              <a:gd name="connsiteX287" fmla="*/ 755650 w 3670300"/>
              <a:gd name="connsiteY287" fmla="*/ 2893375 h 4061775"/>
              <a:gd name="connsiteX288" fmla="*/ 762000 w 3670300"/>
              <a:gd name="connsiteY288" fmla="*/ 2861625 h 4061775"/>
              <a:gd name="connsiteX289" fmla="*/ 781050 w 3670300"/>
              <a:gd name="connsiteY289" fmla="*/ 2842575 h 4061775"/>
              <a:gd name="connsiteX290" fmla="*/ 787400 w 3670300"/>
              <a:gd name="connsiteY290" fmla="*/ 2823525 h 4061775"/>
              <a:gd name="connsiteX291" fmla="*/ 800100 w 3670300"/>
              <a:gd name="connsiteY291" fmla="*/ 2804475 h 4061775"/>
              <a:gd name="connsiteX292" fmla="*/ 825500 w 3670300"/>
              <a:gd name="connsiteY292" fmla="*/ 2760025 h 4061775"/>
              <a:gd name="connsiteX293" fmla="*/ 863600 w 3670300"/>
              <a:gd name="connsiteY293" fmla="*/ 2779075 h 4061775"/>
              <a:gd name="connsiteX294" fmla="*/ 882650 w 3670300"/>
              <a:gd name="connsiteY294" fmla="*/ 2785425 h 4061775"/>
              <a:gd name="connsiteX295" fmla="*/ 933450 w 3670300"/>
              <a:gd name="connsiteY295" fmla="*/ 2766375 h 4061775"/>
              <a:gd name="connsiteX296" fmla="*/ 958850 w 3670300"/>
              <a:gd name="connsiteY296" fmla="*/ 2740975 h 4061775"/>
              <a:gd name="connsiteX297" fmla="*/ 965200 w 3670300"/>
              <a:gd name="connsiteY297" fmla="*/ 2766375 h 4061775"/>
              <a:gd name="connsiteX298" fmla="*/ 1041400 w 3670300"/>
              <a:gd name="connsiteY298" fmla="*/ 2779075 h 4061775"/>
              <a:gd name="connsiteX299" fmla="*/ 1060450 w 3670300"/>
              <a:gd name="connsiteY299" fmla="*/ 2772725 h 4061775"/>
              <a:gd name="connsiteX300" fmla="*/ 1054100 w 3670300"/>
              <a:gd name="connsiteY300" fmla="*/ 2791775 h 4061775"/>
              <a:gd name="connsiteX301" fmla="*/ 1041400 w 3670300"/>
              <a:gd name="connsiteY301" fmla="*/ 2867975 h 4061775"/>
              <a:gd name="connsiteX302" fmla="*/ 1047750 w 3670300"/>
              <a:gd name="connsiteY302" fmla="*/ 2937825 h 4061775"/>
              <a:gd name="connsiteX303" fmla="*/ 1073150 w 3670300"/>
              <a:gd name="connsiteY303" fmla="*/ 2944175 h 4061775"/>
              <a:gd name="connsiteX304" fmla="*/ 1111250 w 3670300"/>
              <a:gd name="connsiteY304" fmla="*/ 2956875 h 4061775"/>
              <a:gd name="connsiteX305" fmla="*/ 1130300 w 3670300"/>
              <a:gd name="connsiteY305" fmla="*/ 2963225 h 4061775"/>
              <a:gd name="connsiteX306" fmla="*/ 1174750 w 3670300"/>
              <a:gd name="connsiteY306" fmla="*/ 3014025 h 4061775"/>
              <a:gd name="connsiteX307" fmla="*/ 1193800 w 3670300"/>
              <a:gd name="connsiteY307" fmla="*/ 3020375 h 4061775"/>
              <a:gd name="connsiteX308" fmla="*/ 1200150 w 3670300"/>
              <a:gd name="connsiteY308" fmla="*/ 3039425 h 4061775"/>
              <a:gd name="connsiteX309" fmla="*/ 1206500 w 3670300"/>
              <a:gd name="connsiteY309" fmla="*/ 3083875 h 4061775"/>
              <a:gd name="connsiteX310" fmla="*/ 1225550 w 3670300"/>
              <a:gd name="connsiteY310" fmla="*/ 3090225 h 4061775"/>
              <a:gd name="connsiteX311" fmla="*/ 1250950 w 3670300"/>
              <a:gd name="connsiteY311" fmla="*/ 3096575 h 4061775"/>
              <a:gd name="connsiteX312" fmla="*/ 1289050 w 3670300"/>
              <a:gd name="connsiteY312" fmla="*/ 3109275 h 4061775"/>
              <a:gd name="connsiteX313" fmla="*/ 1308100 w 3670300"/>
              <a:gd name="connsiteY313" fmla="*/ 3115625 h 4061775"/>
              <a:gd name="connsiteX314" fmla="*/ 1333500 w 3670300"/>
              <a:gd name="connsiteY314" fmla="*/ 3109275 h 4061775"/>
              <a:gd name="connsiteX315" fmla="*/ 1339850 w 3670300"/>
              <a:gd name="connsiteY315" fmla="*/ 3077525 h 4061775"/>
              <a:gd name="connsiteX316" fmla="*/ 1327150 w 3670300"/>
              <a:gd name="connsiteY316" fmla="*/ 3014025 h 4061775"/>
              <a:gd name="connsiteX317" fmla="*/ 1333500 w 3670300"/>
              <a:gd name="connsiteY317" fmla="*/ 2982275 h 4061775"/>
              <a:gd name="connsiteX318" fmla="*/ 1352550 w 3670300"/>
              <a:gd name="connsiteY318" fmla="*/ 2931475 h 4061775"/>
              <a:gd name="connsiteX319" fmla="*/ 1346200 w 3670300"/>
              <a:gd name="connsiteY319" fmla="*/ 2861625 h 4061775"/>
              <a:gd name="connsiteX320" fmla="*/ 1327150 w 3670300"/>
              <a:gd name="connsiteY320" fmla="*/ 2848925 h 4061775"/>
              <a:gd name="connsiteX321" fmla="*/ 1289050 w 3670300"/>
              <a:gd name="connsiteY321" fmla="*/ 2836225 h 4061775"/>
              <a:gd name="connsiteX322" fmla="*/ 1270000 w 3670300"/>
              <a:gd name="connsiteY322" fmla="*/ 2829875 h 4061775"/>
              <a:gd name="connsiteX323" fmla="*/ 1238250 w 3670300"/>
              <a:gd name="connsiteY323" fmla="*/ 2810825 h 4061775"/>
              <a:gd name="connsiteX324" fmla="*/ 1244600 w 3670300"/>
              <a:gd name="connsiteY324" fmla="*/ 2785425 h 4061775"/>
              <a:gd name="connsiteX325" fmla="*/ 1250950 w 3670300"/>
              <a:gd name="connsiteY325" fmla="*/ 2766375 h 4061775"/>
              <a:gd name="connsiteX326" fmla="*/ 1244600 w 3670300"/>
              <a:gd name="connsiteY326" fmla="*/ 2747325 h 4061775"/>
              <a:gd name="connsiteX327" fmla="*/ 1250950 w 3670300"/>
              <a:gd name="connsiteY327" fmla="*/ 2728275 h 4061775"/>
              <a:gd name="connsiteX328" fmla="*/ 1289050 w 3670300"/>
              <a:gd name="connsiteY328" fmla="*/ 2709225 h 4061775"/>
              <a:gd name="connsiteX329" fmla="*/ 1295400 w 3670300"/>
              <a:gd name="connsiteY329" fmla="*/ 2671125 h 4061775"/>
              <a:gd name="connsiteX330" fmla="*/ 1300956 w 3670300"/>
              <a:gd name="connsiteY330" fmla="*/ 2652075 h 4061775"/>
              <a:gd name="connsiteX331" fmla="*/ 1301750 w 3670300"/>
              <a:gd name="connsiteY331" fmla="*/ 2563175 h 4061775"/>
              <a:gd name="connsiteX332" fmla="*/ 1282700 w 3670300"/>
              <a:gd name="connsiteY332" fmla="*/ 2556825 h 4061775"/>
              <a:gd name="connsiteX333" fmla="*/ 1276350 w 3670300"/>
              <a:gd name="connsiteY333" fmla="*/ 2537775 h 4061775"/>
              <a:gd name="connsiteX334" fmla="*/ 1276350 w 3670300"/>
              <a:gd name="connsiteY334" fmla="*/ 2391725 h 4061775"/>
              <a:gd name="connsiteX335" fmla="*/ 1257300 w 3670300"/>
              <a:gd name="connsiteY335" fmla="*/ 2385375 h 4061775"/>
              <a:gd name="connsiteX336" fmla="*/ 1200150 w 3670300"/>
              <a:gd name="connsiteY336" fmla="*/ 2340925 h 4061775"/>
              <a:gd name="connsiteX337" fmla="*/ 1181100 w 3670300"/>
              <a:gd name="connsiteY337" fmla="*/ 2334575 h 4061775"/>
              <a:gd name="connsiteX338" fmla="*/ 1149350 w 3670300"/>
              <a:gd name="connsiteY338" fmla="*/ 2277425 h 4061775"/>
              <a:gd name="connsiteX339" fmla="*/ 1111250 w 3670300"/>
              <a:gd name="connsiteY339" fmla="*/ 2264725 h 4061775"/>
              <a:gd name="connsiteX340" fmla="*/ 1092200 w 3670300"/>
              <a:gd name="connsiteY340" fmla="*/ 2226625 h 4061775"/>
              <a:gd name="connsiteX341" fmla="*/ 1041400 w 3670300"/>
              <a:gd name="connsiteY341" fmla="*/ 2213925 h 4061775"/>
              <a:gd name="connsiteX342" fmla="*/ 1009650 w 3670300"/>
              <a:gd name="connsiteY342" fmla="*/ 2175825 h 4061775"/>
              <a:gd name="connsiteX343" fmla="*/ 1003300 w 3670300"/>
              <a:gd name="connsiteY343" fmla="*/ 2156775 h 4061775"/>
              <a:gd name="connsiteX344" fmla="*/ 1016000 w 3670300"/>
              <a:gd name="connsiteY344" fmla="*/ 2118675 h 4061775"/>
              <a:gd name="connsiteX345" fmla="*/ 1022350 w 3670300"/>
              <a:gd name="connsiteY345" fmla="*/ 2099625 h 4061775"/>
              <a:gd name="connsiteX346" fmla="*/ 1016000 w 3670300"/>
              <a:gd name="connsiteY346" fmla="*/ 2042475 h 4061775"/>
              <a:gd name="connsiteX347" fmla="*/ 996950 w 3670300"/>
              <a:gd name="connsiteY347" fmla="*/ 2036125 h 4061775"/>
              <a:gd name="connsiteX348" fmla="*/ 971550 w 3670300"/>
              <a:gd name="connsiteY348" fmla="*/ 2029775 h 4061775"/>
              <a:gd name="connsiteX349" fmla="*/ 952500 w 3670300"/>
              <a:gd name="connsiteY349" fmla="*/ 2017075 h 4061775"/>
              <a:gd name="connsiteX350" fmla="*/ 933450 w 3670300"/>
              <a:gd name="connsiteY350" fmla="*/ 1998025 h 4061775"/>
              <a:gd name="connsiteX351" fmla="*/ 914400 w 3670300"/>
              <a:gd name="connsiteY351" fmla="*/ 1991675 h 4061775"/>
              <a:gd name="connsiteX352" fmla="*/ 889000 w 3670300"/>
              <a:gd name="connsiteY352" fmla="*/ 1978975 h 4061775"/>
              <a:gd name="connsiteX353" fmla="*/ 869950 w 3670300"/>
              <a:gd name="connsiteY353" fmla="*/ 1972625 h 4061775"/>
              <a:gd name="connsiteX354" fmla="*/ 850900 w 3670300"/>
              <a:gd name="connsiteY354" fmla="*/ 1959925 h 4061775"/>
              <a:gd name="connsiteX355" fmla="*/ 831850 w 3670300"/>
              <a:gd name="connsiteY355" fmla="*/ 1953575 h 4061775"/>
              <a:gd name="connsiteX356" fmla="*/ 742950 w 3670300"/>
              <a:gd name="connsiteY356" fmla="*/ 1940875 h 4061775"/>
              <a:gd name="connsiteX357" fmla="*/ 698500 w 3670300"/>
              <a:gd name="connsiteY357" fmla="*/ 1947225 h 4061775"/>
              <a:gd name="connsiteX358" fmla="*/ 685800 w 3670300"/>
              <a:gd name="connsiteY358" fmla="*/ 1985325 h 4061775"/>
              <a:gd name="connsiteX359" fmla="*/ 679450 w 3670300"/>
              <a:gd name="connsiteY359" fmla="*/ 2004375 h 4061775"/>
              <a:gd name="connsiteX360" fmla="*/ 660400 w 3670300"/>
              <a:gd name="connsiteY360" fmla="*/ 2010725 h 4061775"/>
              <a:gd name="connsiteX361" fmla="*/ 622300 w 3670300"/>
              <a:gd name="connsiteY361" fmla="*/ 1991675 h 4061775"/>
              <a:gd name="connsiteX362" fmla="*/ 603250 w 3670300"/>
              <a:gd name="connsiteY362" fmla="*/ 1998025 h 4061775"/>
              <a:gd name="connsiteX363" fmla="*/ 584200 w 3670300"/>
              <a:gd name="connsiteY363" fmla="*/ 2036125 h 4061775"/>
              <a:gd name="connsiteX364" fmla="*/ 565150 w 3670300"/>
              <a:gd name="connsiteY364" fmla="*/ 2105975 h 4061775"/>
              <a:gd name="connsiteX365" fmla="*/ 571500 w 3670300"/>
              <a:gd name="connsiteY365" fmla="*/ 2125025 h 4061775"/>
              <a:gd name="connsiteX366" fmla="*/ 565150 w 3670300"/>
              <a:gd name="connsiteY366" fmla="*/ 2207575 h 4061775"/>
              <a:gd name="connsiteX367" fmla="*/ 546100 w 3670300"/>
              <a:gd name="connsiteY367" fmla="*/ 2213925 h 4061775"/>
              <a:gd name="connsiteX368" fmla="*/ 361950 w 3670300"/>
              <a:gd name="connsiteY368" fmla="*/ 2220275 h 4061775"/>
              <a:gd name="connsiteX369" fmla="*/ 336550 w 3670300"/>
              <a:gd name="connsiteY369" fmla="*/ 2258375 h 4061775"/>
              <a:gd name="connsiteX370" fmla="*/ 317500 w 3670300"/>
              <a:gd name="connsiteY370" fmla="*/ 2252025 h 4061775"/>
              <a:gd name="connsiteX371" fmla="*/ 298450 w 3670300"/>
              <a:gd name="connsiteY371" fmla="*/ 2156775 h 4061775"/>
              <a:gd name="connsiteX372" fmla="*/ 279400 w 3670300"/>
              <a:gd name="connsiteY372" fmla="*/ 2150425 h 4061775"/>
              <a:gd name="connsiteX373" fmla="*/ 260350 w 3670300"/>
              <a:gd name="connsiteY373" fmla="*/ 2137725 h 4061775"/>
              <a:gd name="connsiteX374" fmla="*/ 266700 w 3670300"/>
              <a:gd name="connsiteY374" fmla="*/ 2118675 h 4061775"/>
              <a:gd name="connsiteX375" fmla="*/ 292100 w 3670300"/>
              <a:gd name="connsiteY375" fmla="*/ 2080575 h 4061775"/>
              <a:gd name="connsiteX376" fmla="*/ 285750 w 3670300"/>
              <a:gd name="connsiteY376" fmla="*/ 1928175 h 4061775"/>
              <a:gd name="connsiteX377" fmla="*/ 285750 w 3670300"/>
              <a:gd name="connsiteY377" fmla="*/ 1864675 h 4061775"/>
              <a:gd name="connsiteX378" fmla="*/ 311150 w 3670300"/>
              <a:gd name="connsiteY378" fmla="*/ 1858325 h 4061775"/>
              <a:gd name="connsiteX379" fmla="*/ 349250 w 3670300"/>
              <a:gd name="connsiteY379" fmla="*/ 1832925 h 4061775"/>
              <a:gd name="connsiteX380" fmla="*/ 368300 w 3670300"/>
              <a:gd name="connsiteY380" fmla="*/ 1820225 h 4061775"/>
              <a:gd name="connsiteX381" fmla="*/ 387350 w 3670300"/>
              <a:gd name="connsiteY381" fmla="*/ 1801175 h 4061775"/>
              <a:gd name="connsiteX382" fmla="*/ 393700 w 3670300"/>
              <a:gd name="connsiteY382" fmla="*/ 1782125 h 4061775"/>
              <a:gd name="connsiteX383" fmla="*/ 419100 w 3670300"/>
              <a:gd name="connsiteY383" fmla="*/ 1744025 h 4061775"/>
              <a:gd name="connsiteX384" fmla="*/ 387350 w 3670300"/>
              <a:gd name="connsiteY384" fmla="*/ 1699575 h 4061775"/>
              <a:gd name="connsiteX385" fmla="*/ 368300 w 3670300"/>
              <a:gd name="connsiteY385" fmla="*/ 1686875 h 4061775"/>
              <a:gd name="connsiteX386" fmla="*/ 361950 w 3670300"/>
              <a:gd name="connsiteY386" fmla="*/ 1667825 h 4061775"/>
              <a:gd name="connsiteX387" fmla="*/ 336550 w 3670300"/>
              <a:gd name="connsiteY387" fmla="*/ 1629725 h 4061775"/>
              <a:gd name="connsiteX388" fmla="*/ 330200 w 3670300"/>
              <a:gd name="connsiteY388" fmla="*/ 1610675 h 4061775"/>
              <a:gd name="connsiteX389" fmla="*/ 304800 w 3670300"/>
              <a:gd name="connsiteY389" fmla="*/ 1572575 h 4061775"/>
              <a:gd name="connsiteX390" fmla="*/ 292100 w 3670300"/>
              <a:gd name="connsiteY390" fmla="*/ 1534475 h 4061775"/>
              <a:gd name="connsiteX391" fmla="*/ 285750 w 3670300"/>
              <a:gd name="connsiteY391" fmla="*/ 1515425 h 4061775"/>
              <a:gd name="connsiteX392" fmla="*/ 311150 w 3670300"/>
              <a:gd name="connsiteY392" fmla="*/ 1490025 h 4061775"/>
              <a:gd name="connsiteX393" fmla="*/ 317500 w 3670300"/>
              <a:gd name="connsiteY393" fmla="*/ 1470975 h 4061775"/>
              <a:gd name="connsiteX394" fmla="*/ 298450 w 3670300"/>
              <a:gd name="connsiteY394" fmla="*/ 1413825 h 4061775"/>
              <a:gd name="connsiteX395" fmla="*/ 292100 w 3670300"/>
              <a:gd name="connsiteY395" fmla="*/ 1394775 h 4061775"/>
              <a:gd name="connsiteX396" fmla="*/ 279400 w 3670300"/>
              <a:gd name="connsiteY396" fmla="*/ 1324925 h 4061775"/>
              <a:gd name="connsiteX397" fmla="*/ 234950 w 3670300"/>
              <a:gd name="connsiteY397" fmla="*/ 1267775 h 4061775"/>
              <a:gd name="connsiteX398" fmla="*/ 215900 w 3670300"/>
              <a:gd name="connsiteY398" fmla="*/ 1255075 h 4061775"/>
              <a:gd name="connsiteX399" fmla="*/ 158750 w 3670300"/>
              <a:gd name="connsiteY399" fmla="*/ 1210625 h 4061775"/>
              <a:gd name="connsiteX400" fmla="*/ 120650 w 3670300"/>
              <a:gd name="connsiteY400" fmla="*/ 1172525 h 4061775"/>
              <a:gd name="connsiteX401" fmla="*/ 107950 w 3670300"/>
              <a:gd name="connsiteY401" fmla="*/ 1153475 h 4061775"/>
              <a:gd name="connsiteX402" fmla="*/ 88900 w 3670300"/>
              <a:gd name="connsiteY402" fmla="*/ 1147125 h 4061775"/>
              <a:gd name="connsiteX403" fmla="*/ 50800 w 3670300"/>
              <a:gd name="connsiteY403" fmla="*/ 1115375 h 4061775"/>
              <a:gd name="connsiteX404" fmla="*/ 6350 w 3670300"/>
              <a:gd name="connsiteY404" fmla="*/ 1058225 h 4061775"/>
              <a:gd name="connsiteX405" fmla="*/ 0 w 3670300"/>
              <a:gd name="connsiteY405" fmla="*/ 1039175 h 4061775"/>
              <a:gd name="connsiteX406" fmla="*/ 12700 w 3670300"/>
              <a:gd name="connsiteY406" fmla="*/ 1020125 h 4061775"/>
              <a:gd name="connsiteX407" fmla="*/ 31750 w 3670300"/>
              <a:gd name="connsiteY407" fmla="*/ 1001075 h 4061775"/>
              <a:gd name="connsiteX408" fmla="*/ 38100 w 3670300"/>
              <a:gd name="connsiteY408" fmla="*/ 982025 h 4061775"/>
              <a:gd name="connsiteX409" fmla="*/ 63500 w 3670300"/>
              <a:gd name="connsiteY409" fmla="*/ 975675 h 4061775"/>
              <a:gd name="connsiteX410" fmla="*/ 82550 w 3670300"/>
              <a:gd name="connsiteY410" fmla="*/ 962975 h 4061775"/>
              <a:gd name="connsiteX411" fmla="*/ 120650 w 3670300"/>
              <a:gd name="connsiteY411" fmla="*/ 975675 h 4061775"/>
              <a:gd name="connsiteX412" fmla="*/ 139700 w 3670300"/>
              <a:gd name="connsiteY412" fmla="*/ 982025 h 4061775"/>
              <a:gd name="connsiteX413" fmla="*/ 165100 w 3670300"/>
              <a:gd name="connsiteY413" fmla="*/ 988375 h 4061775"/>
              <a:gd name="connsiteX414" fmla="*/ 196850 w 3670300"/>
              <a:gd name="connsiteY414" fmla="*/ 1001075 h 4061775"/>
              <a:gd name="connsiteX415" fmla="*/ 641350 w 3670300"/>
              <a:gd name="connsiteY415" fmla="*/ 1001075 h 4061775"/>
              <a:gd name="connsiteX416" fmla="*/ 666750 w 3670300"/>
              <a:gd name="connsiteY416" fmla="*/ 1039175 h 4061775"/>
              <a:gd name="connsiteX417" fmla="*/ 685800 w 3670300"/>
              <a:gd name="connsiteY417" fmla="*/ 1102675 h 4061775"/>
              <a:gd name="connsiteX418" fmla="*/ 723900 w 3670300"/>
              <a:gd name="connsiteY418" fmla="*/ 1115375 h 4061775"/>
              <a:gd name="connsiteX419" fmla="*/ 749300 w 3670300"/>
              <a:gd name="connsiteY419" fmla="*/ 1109025 h 4061775"/>
              <a:gd name="connsiteX420" fmla="*/ 755650 w 3670300"/>
              <a:gd name="connsiteY420" fmla="*/ 1089975 h 4061775"/>
              <a:gd name="connsiteX421" fmla="*/ 800100 w 3670300"/>
              <a:gd name="connsiteY421" fmla="*/ 1039175 h 4061775"/>
              <a:gd name="connsiteX422" fmla="*/ 831850 w 3670300"/>
              <a:gd name="connsiteY422" fmla="*/ 1064575 h 4061775"/>
              <a:gd name="connsiteX423" fmla="*/ 850900 w 3670300"/>
              <a:gd name="connsiteY423" fmla="*/ 1070925 h 4061775"/>
              <a:gd name="connsiteX424" fmla="*/ 869950 w 3670300"/>
              <a:gd name="connsiteY424" fmla="*/ 1032825 h 4061775"/>
              <a:gd name="connsiteX425" fmla="*/ 889000 w 3670300"/>
              <a:gd name="connsiteY425" fmla="*/ 994725 h 4061775"/>
              <a:gd name="connsiteX426" fmla="*/ 996950 w 3670300"/>
              <a:gd name="connsiteY426" fmla="*/ 1001075 h 4061775"/>
              <a:gd name="connsiteX427" fmla="*/ 1016000 w 3670300"/>
              <a:gd name="connsiteY427" fmla="*/ 1007425 h 4061775"/>
              <a:gd name="connsiteX428" fmla="*/ 1035050 w 3670300"/>
              <a:gd name="connsiteY428" fmla="*/ 950275 h 4061775"/>
              <a:gd name="connsiteX429" fmla="*/ 1054100 w 3670300"/>
              <a:gd name="connsiteY429" fmla="*/ 943925 h 4061775"/>
              <a:gd name="connsiteX430" fmla="*/ 1098550 w 3670300"/>
              <a:gd name="connsiteY430" fmla="*/ 950275 h 4061775"/>
              <a:gd name="connsiteX431" fmla="*/ 1117600 w 3670300"/>
              <a:gd name="connsiteY431" fmla="*/ 962975 h 4061775"/>
              <a:gd name="connsiteX432" fmla="*/ 1136650 w 3670300"/>
              <a:gd name="connsiteY432" fmla="*/ 969325 h 4061775"/>
              <a:gd name="connsiteX433" fmla="*/ 1155700 w 3670300"/>
              <a:gd name="connsiteY433" fmla="*/ 982025 h 4061775"/>
              <a:gd name="connsiteX434" fmla="*/ 1174750 w 3670300"/>
              <a:gd name="connsiteY434" fmla="*/ 988375 h 4061775"/>
              <a:gd name="connsiteX435" fmla="*/ 1225550 w 3670300"/>
              <a:gd name="connsiteY435" fmla="*/ 1001075 h 4061775"/>
              <a:gd name="connsiteX436" fmla="*/ 1244600 w 3670300"/>
              <a:gd name="connsiteY436" fmla="*/ 988375 h 4061775"/>
              <a:gd name="connsiteX437" fmla="*/ 1257300 w 3670300"/>
              <a:gd name="connsiteY437" fmla="*/ 943925 h 4061775"/>
              <a:gd name="connsiteX438" fmla="*/ 1270000 w 3670300"/>
              <a:gd name="connsiteY438" fmla="*/ 924875 h 4061775"/>
              <a:gd name="connsiteX439" fmla="*/ 1289050 w 367030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508000 w 3651280"/>
              <a:gd name="connsiteY266" fmla="*/ 3769675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58850 w 3651280"/>
              <a:gd name="connsiteY296" fmla="*/ 274097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87350 w 3651280"/>
              <a:gd name="connsiteY381" fmla="*/ 1801175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6350 w 3651280"/>
              <a:gd name="connsiteY404" fmla="*/ 105822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99472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508000 w 3651280"/>
              <a:gd name="connsiteY266" fmla="*/ 3769675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58850 w 3651280"/>
              <a:gd name="connsiteY296" fmla="*/ 274097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87350 w 3651280"/>
              <a:gd name="connsiteY381" fmla="*/ 1801175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6350 w 3651280"/>
              <a:gd name="connsiteY404" fmla="*/ 105822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508000 w 3651280"/>
              <a:gd name="connsiteY266" fmla="*/ 3769675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58850 w 3651280"/>
              <a:gd name="connsiteY296" fmla="*/ 274097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87350 w 3651280"/>
              <a:gd name="connsiteY381" fmla="*/ 1801175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508000 w 3651280"/>
              <a:gd name="connsiteY266" fmla="*/ 3769675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58850 w 3651280"/>
              <a:gd name="connsiteY296" fmla="*/ 274097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508000 w 3651280"/>
              <a:gd name="connsiteY266" fmla="*/ 3769675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62025 w 3651280"/>
              <a:gd name="connsiteY296" fmla="*/ 276002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52450 w 3651280"/>
              <a:gd name="connsiteY264" fmla="*/ 3807775 h 4061775"/>
              <a:gd name="connsiteX265" fmla="*/ 527050 w 3651280"/>
              <a:gd name="connsiteY265" fmla="*/ 3788725 h 4061775"/>
              <a:gd name="connsiteX266" fmla="*/ 495300 w 3651280"/>
              <a:gd name="connsiteY266" fmla="*/ 3766500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62025 w 3651280"/>
              <a:gd name="connsiteY296" fmla="*/ 276002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5245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68325 w 3651280"/>
              <a:gd name="connsiteY264" fmla="*/ 3795075 h 4061775"/>
              <a:gd name="connsiteX265" fmla="*/ 527050 w 3651280"/>
              <a:gd name="connsiteY265" fmla="*/ 3788725 h 4061775"/>
              <a:gd name="connsiteX266" fmla="*/ 495300 w 3651280"/>
              <a:gd name="connsiteY266" fmla="*/ 3766500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62025 w 3651280"/>
              <a:gd name="connsiteY296" fmla="*/ 276002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51130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7150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68325 w 3651280"/>
              <a:gd name="connsiteY264" fmla="*/ 3795075 h 4061775"/>
              <a:gd name="connsiteX265" fmla="*/ 527050 w 3651280"/>
              <a:gd name="connsiteY265" fmla="*/ 3788725 h 4061775"/>
              <a:gd name="connsiteX266" fmla="*/ 495300 w 3651280"/>
              <a:gd name="connsiteY266" fmla="*/ 3766500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62025 w 3651280"/>
              <a:gd name="connsiteY296" fmla="*/ 276002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60550 w 3651280"/>
              <a:gd name="connsiteY202" fmla="*/ 3172775 h 4061775"/>
              <a:gd name="connsiteX203" fmla="*/ 1866900 w 3651280"/>
              <a:gd name="connsiteY203" fmla="*/ 3153725 h 4061775"/>
              <a:gd name="connsiteX204" fmla="*/ 1854200 w 3651280"/>
              <a:gd name="connsiteY204" fmla="*/ 3134675 h 4061775"/>
              <a:gd name="connsiteX205" fmla="*/ 1828800 w 3651280"/>
              <a:gd name="connsiteY205" fmla="*/ 3109275 h 4061775"/>
              <a:gd name="connsiteX206" fmla="*/ 1784350 w 3651280"/>
              <a:gd name="connsiteY206" fmla="*/ 3077525 h 4061775"/>
              <a:gd name="connsiteX207" fmla="*/ 1752600 w 3651280"/>
              <a:gd name="connsiteY207" fmla="*/ 3071175 h 4061775"/>
              <a:gd name="connsiteX208" fmla="*/ 1708150 w 3651280"/>
              <a:gd name="connsiteY208" fmla="*/ 3077525 h 4061775"/>
              <a:gd name="connsiteX209" fmla="*/ 1689100 w 3651280"/>
              <a:gd name="connsiteY209" fmla="*/ 3121975 h 4061775"/>
              <a:gd name="connsiteX210" fmla="*/ 1600200 w 3651280"/>
              <a:gd name="connsiteY210" fmla="*/ 3128325 h 4061775"/>
              <a:gd name="connsiteX211" fmla="*/ 1574800 w 3651280"/>
              <a:gd name="connsiteY211" fmla="*/ 3172775 h 4061775"/>
              <a:gd name="connsiteX212" fmla="*/ 1555750 w 3651280"/>
              <a:gd name="connsiteY212" fmla="*/ 3185475 h 4061775"/>
              <a:gd name="connsiteX213" fmla="*/ 1498600 w 3651280"/>
              <a:gd name="connsiteY213" fmla="*/ 3172775 h 4061775"/>
              <a:gd name="connsiteX214" fmla="*/ 1428750 w 3651280"/>
              <a:gd name="connsiteY214" fmla="*/ 3179125 h 4061775"/>
              <a:gd name="connsiteX215" fmla="*/ 1422400 w 3651280"/>
              <a:gd name="connsiteY215" fmla="*/ 3274375 h 4061775"/>
              <a:gd name="connsiteX216" fmla="*/ 1403350 w 3651280"/>
              <a:gd name="connsiteY216" fmla="*/ 3287075 h 4061775"/>
              <a:gd name="connsiteX217" fmla="*/ 1428750 w 3651280"/>
              <a:gd name="connsiteY217" fmla="*/ 3331525 h 4061775"/>
              <a:gd name="connsiteX218" fmla="*/ 1447800 w 3651280"/>
              <a:gd name="connsiteY218" fmla="*/ 3350575 h 4061775"/>
              <a:gd name="connsiteX219" fmla="*/ 1479550 w 3651280"/>
              <a:gd name="connsiteY219" fmla="*/ 3363275 h 4061775"/>
              <a:gd name="connsiteX220" fmla="*/ 1492250 w 3651280"/>
              <a:gd name="connsiteY220" fmla="*/ 3375975 h 4061775"/>
              <a:gd name="connsiteX221" fmla="*/ 1498600 w 3651280"/>
              <a:gd name="connsiteY221" fmla="*/ 3395025 h 4061775"/>
              <a:gd name="connsiteX222" fmla="*/ 1536700 w 3651280"/>
              <a:gd name="connsiteY222" fmla="*/ 3420425 h 4061775"/>
              <a:gd name="connsiteX223" fmla="*/ 1574800 w 3651280"/>
              <a:gd name="connsiteY223" fmla="*/ 3458525 h 4061775"/>
              <a:gd name="connsiteX224" fmla="*/ 1568450 w 3651280"/>
              <a:gd name="connsiteY224" fmla="*/ 3496625 h 4061775"/>
              <a:gd name="connsiteX225" fmla="*/ 1530350 w 3651280"/>
              <a:gd name="connsiteY225" fmla="*/ 3528375 h 4061775"/>
              <a:gd name="connsiteX226" fmla="*/ 1524000 w 3651280"/>
              <a:gd name="connsiteY226" fmla="*/ 3553775 h 4061775"/>
              <a:gd name="connsiteX227" fmla="*/ 1485900 w 3651280"/>
              <a:gd name="connsiteY227" fmla="*/ 3528375 h 4061775"/>
              <a:gd name="connsiteX228" fmla="*/ 1466850 w 3651280"/>
              <a:gd name="connsiteY228" fmla="*/ 3515675 h 4061775"/>
              <a:gd name="connsiteX229" fmla="*/ 1435100 w 3651280"/>
              <a:gd name="connsiteY229" fmla="*/ 3522025 h 4061775"/>
              <a:gd name="connsiteX230" fmla="*/ 1403350 w 3651280"/>
              <a:gd name="connsiteY230" fmla="*/ 3560125 h 4061775"/>
              <a:gd name="connsiteX231" fmla="*/ 1397000 w 3651280"/>
              <a:gd name="connsiteY231" fmla="*/ 3579175 h 4061775"/>
              <a:gd name="connsiteX232" fmla="*/ 1365250 w 3651280"/>
              <a:gd name="connsiteY232" fmla="*/ 3617275 h 4061775"/>
              <a:gd name="connsiteX233" fmla="*/ 1346200 w 3651280"/>
              <a:gd name="connsiteY233" fmla="*/ 3655375 h 4061775"/>
              <a:gd name="connsiteX234" fmla="*/ 1289050 w 3651280"/>
              <a:gd name="connsiteY234" fmla="*/ 3687125 h 4061775"/>
              <a:gd name="connsiteX235" fmla="*/ 1270000 w 3651280"/>
              <a:gd name="connsiteY235" fmla="*/ 3699825 h 4061775"/>
              <a:gd name="connsiteX236" fmla="*/ 1250950 w 3651280"/>
              <a:gd name="connsiteY236" fmla="*/ 3680775 h 4061775"/>
              <a:gd name="connsiteX237" fmla="*/ 1244600 w 3651280"/>
              <a:gd name="connsiteY237" fmla="*/ 3661725 h 4061775"/>
              <a:gd name="connsiteX238" fmla="*/ 1206500 w 3651280"/>
              <a:gd name="connsiteY238" fmla="*/ 3642675 h 4061775"/>
              <a:gd name="connsiteX239" fmla="*/ 1130300 w 3651280"/>
              <a:gd name="connsiteY239" fmla="*/ 3655375 h 4061775"/>
              <a:gd name="connsiteX240" fmla="*/ 1111250 w 3651280"/>
              <a:gd name="connsiteY240" fmla="*/ 3668075 h 4061775"/>
              <a:gd name="connsiteX241" fmla="*/ 1073150 w 3651280"/>
              <a:gd name="connsiteY241" fmla="*/ 3699825 h 4061775"/>
              <a:gd name="connsiteX242" fmla="*/ 1009650 w 3651280"/>
              <a:gd name="connsiteY242" fmla="*/ 3718875 h 4061775"/>
              <a:gd name="connsiteX243" fmla="*/ 965200 w 3651280"/>
              <a:gd name="connsiteY243" fmla="*/ 3731575 h 4061775"/>
              <a:gd name="connsiteX244" fmla="*/ 914400 w 3651280"/>
              <a:gd name="connsiteY244" fmla="*/ 3776025 h 4061775"/>
              <a:gd name="connsiteX245" fmla="*/ 857250 w 3651280"/>
              <a:gd name="connsiteY245" fmla="*/ 3769675 h 4061775"/>
              <a:gd name="connsiteX246" fmla="*/ 831850 w 3651280"/>
              <a:gd name="connsiteY246" fmla="*/ 3763325 h 4061775"/>
              <a:gd name="connsiteX247" fmla="*/ 838200 w 3651280"/>
              <a:gd name="connsiteY247" fmla="*/ 3782375 h 4061775"/>
              <a:gd name="connsiteX248" fmla="*/ 844550 w 3651280"/>
              <a:gd name="connsiteY248" fmla="*/ 3814125 h 4061775"/>
              <a:gd name="connsiteX249" fmla="*/ 768350 w 3651280"/>
              <a:gd name="connsiteY249" fmla="*/ 3871275 h 4061775"/>
              <a:gd name="connsiteX250" fmla="*/ 762000 w 3651280"/>
              <a:gd name="connsiteY250" fmla="*/ 3922075 h 4061775"/>
              <a:gd name="connsiteX251" fmla="*/ 755650 w 3651280"/>
              <a:gd name="connsiteY251" fmla="*/ 3953825 h 4061775"/>
              <a:gd name="connsiteX252" fmla="*/ 768350 w 3651280"/>
              <a:gd name="connsiteY252" fmla="*/ 3972875 h 4061775"/>
              <a:gd name="connsiteX253" fmla="*/ 762000 w 3651280"/>
              <a:gd name="connsiteY253" fmla="*/ 3991925 h 4061775"/>
              <a:gd name="connsiteX254" fmla="*/ 762000 w 3651280"/>
              <a:gd name="connsiteY254" fmla="*/ 4049075 h 4061775"/>
              <a:gd name="connsiteX255" fmla="*/ 723900 w 3651280"/>
              <a:gd name="connsiteY255" fmla="*/ 4061775 h 4061775"/>
              <a:gd name="connsiteX256" fmla="*/ 698500 w 3651280"/>
              <a:gd name="connsiteY256" fmla="*/ 4055425 h 4061775"/>
              <a:gd name="connsiteX257" fmla="*/ 692150 w 3651280"/>
              <a:gd name="connsiteY257" fmla="*/ 4004625 h 4061775"/>
              <a:gd name="connsiteX258" fmla="*/ 628650 w 3651280"/>
              <a:gd name="connsiteY258" fmla="*/ 3953825 h 4061775"/>
              <a:gd name="connsiteX259" fmla="*/ 622300 w 3651280"/>
              <a:gd name="connsiteY259" fmla="*/ 3922075 h 4061775"/>
              <a:gd name="connsiteX260" fmla="*/ 603250 w 3651280"/>
              <a:gd name="connsiteY260" fmla="*/ 3915725 h 4061775"/>
              <a:gd name="connsiteX261" fmla="*/ 571500 w 3651280"/>
              <a:gd name="connsiteY261" fmla="*/ 3871275 h 4061775"/>
              <a:gd name="connsiteX262" fmla="*/ 571500 w 3651280"/>
              <a:gd name="connsiteY262" fmla="*/ 3858575 h 4061775"/>
              <a:gd name="connsiteX263" fmla="*/ 571500 w 3651280"/>
              <a:gd name="connsiteY263" fmla="*/ 3814125 h 4061775"/>
              <a:gd name="connsiteX264" fmla="*/ 568325 w 3651280"/>
              <a:gd name="connsiteY264" fmla="*/ 3795075 h 4061775"/>
              <a:gd name="connsiteX265" fmla="*/ 527050 w 3651280"/>
              <a:gd name="connsiteY265" fmla="*/ 3788725 h 4061775"/>
              <a:gd name="connsiteX266" fmla="*/ 495300 w 3651280"/>
              <a:gd name="connsiteY266" fmla="*/ 3766500 h 4061775"/>
              <a:gd name="connsiteX267" fmla="*/ 488950 w 3651280"/>
              <a:gd name="connsiteY267" fmla="*/ 3763325 h 4061775"/>
              <a:gd name="connsiteX268" fmla="*/ 450850 w 3651280"/>
              <a:gd name="connsiteY268" fmla="*/ 3744275 h 4061775"/>
              <a:gd name="connsiteX269" fmla="*/ 419100 w 3651280"/>
              <a:gd name="connsiteY269" fmla="*/ 3687125 h 4061775"/>
              <a:gd name="connsiteX270" fmla="*/ 419100 w 3651280"/>
              <a:gd name="connsiteY270" fmla="*/ 3528375 h 4061775"/>
              <a:gd name="connsiteX271" fmla="*/ 457200 w 3651280"/>
              <a:gd name="connsiteY271" fmla="*/ 3496625 h 4061775"/>
              <a:gd name="connsiteX272" fmla="*/ 463550 w 3651280"/>
              <a:gd name="connsiteY272" fmla="*/ 3464875 h 4061775"/>
              <a:gd name="connsiteX273" fmla="*/ 508000 w 3651280"/>
              <a:gd name="connsiteY273" fmla="*/ 3414075 h 4061775"/>
              <a:gd name="connsiteX274" fmla="*/ 527050 w 3651280"/>
              <a:gd name="connsiteY274" fmla="*/ 3407725 h 4061775"/>
              <a:gd name="connsiteX275" fmla="*/ 520700 w 3651280"/>
              <a:gd name="connsiteY275" fmla="*/ 3363275 h 4061775"/>
              <a:gd name="connsiteX276" fmla="*/ 508000 w 3651280"/>
              <a:gd name="connsiteY276" fmla="*/ 3325175 h 4061775"/>
              <a:gd name="connsiteX277" fmla="*/ 501650 w 3651280"/>
              <a:gd name="connsiteY277" fmla="*/ 3293425 h 4061775"/>
              <a:gd name="connsiteX278" fmla="*/ 482600 w 3651280"/>
              <a:gd name="connsiteY278" fmla="*/ 3280725 h 4061775"/>
              <a:gd name="connsiteX279" fmla="*/ 482600 w 3651280"/>
              <a:gd name="connsiteY279" fmla="*/ 3204525 h 4061775"/>
              <a:gd name="connsiteX280" fmla="*/ 501650 w 3651280"/>
              <a:gd name="connsiteY280" fmla="*/ 3007675 h 4061775"/>
              <a:gd name="connsiteX281" fmla="*/ 520700 w 3651280"/>
              <a:gd name="connsiteY281" fmla="*/ 2994975 h 4061775"/>
              <a:gd name="connsiteX282" fmla="*/ 546100 w 3651280"/>
              <a:gd name="connsiteY282" fmla="*/ 2956875 h 4061775"/>
              <a:gd name="connsiteX283" fmla="*/ 552450 w 3651280"/>
              <a:gd name="connsiteY283" fmla="*/ 2937825 h 4061775"/>
              <a:gd name="connsiteX284" fmla="*/ 571500 w 3651280"/>
              <a:gd name="connsiteY284" fmla="*/ 2925125 h 4061775"/>
              <a:gd name="connsiteX285" fmla="*/ 711200 w 3651280"/>
              <a:gd name="connsiteY285" fmla="*/ 2918775 h 4061775"/>
              <a:gd name="connsiteX286" fmla="*/ 730250 w 3651280"/>
              <a:gd name="connsiteY286" fmla="*/ 2906075 h 4061775"/>
              <a:gd name="connsiteX287" fmla="*/ 755650 w 3651280"/>
              <a:gd name="connsiteY287" fmla="*/ 2893375 h 4061775"/>
              <a:gd name="connsiteX288" fmla="*/ 762000 w 3651280"/>
              <a:gd name="connsiteY288" fmla="*/ 2861625 h 4061775"/>
              <a:gd name="connsiteX289" fmla="*/ 781050 w 3651280"/>
              <a:gd name="connsiteY289" fmla="*/ 2842575 h 4061775"/>
              <a:gd name="connsiteX290" fmla="*/ 787400 w 3651280"/>
              <a:gd name="connsiteY290" fmla="*/ 2823525 h 4061775"/>
              <a:gd name="connsiteX291" fmla="*/ 800100 w 3651280"/>
              <a:gd name="connsiteY291" fmla="*/ 2804475 h 4061775"/>
              <a:gd name="connsiteX292" fmla="*/ 825500 w 3651280"/>
              <a:gd name="connsiteY292" fmla="*/ 2760025 h 4061775"/>
              <a:gd name="connsiteX293" fmla="*/ 863600 w 3651280"/>
              <a:gd name="connsiteY293" fmla="*/ 2779075 h 4061775"/>
              <a:gd name="connsiteX294" fmla="*/ 882650 w 3651280"/>
              <a:gd name="connsiteY294" fmla="*/ 2785425 h 4061775"/>
              <a:gd name="connsiteX295" fmla="*/ 933450 w 3651280"/>
              <a:gd name="connsiteY295" fmla="*/ 2766375 h 4061775"/>
              <a:gd name="connsiteX296" fmla="*/ 962025 w 3651280"/>
              <a:gd name="connsiteY296" fmla="*/ 2760025 h 4061775"/>
              <a:gd name="connsiteX297" fmla="*/ 965200 w 3651280"/>
              <a:gd name="connsiteY297" fmla="*/ 2766375 h 4061775"/>
              <a:gd name="connsiteX298" fmla="*/ 1041400 w 3651280"/>
              <a:gd name="connsiteY298" fmla="*/ 2779075 h 4061775"/>
              <a:gd name="connsiteX299" fmla="*/ 1060450 w 3651280"/>
              <a:gd name="connsiteY299" fmla="*/ 2772725 h 4061775"/>
              <a:gd name="connsiteX300" fmla="*/ 1054100 w 3651280"/>
              <a:gd name="connsiteY300" fmla="*/ 2791775 h 4061775"/>
              <a:gd name="connsiteX301" fmla="*/ 1041400 w 3651280"/>
              <a:gd name="connsiteY301" fmla="*/ 2867975 h 4061775"/>
              <a:gd name="connsiteX302" fmla="*/ 1047750 w 3651280"/>
              <a:gd name="connsiteY302" fmla="*/ 2937825 h 4061775"/>
              <a:gd name="connsiteX303" fmla="*/ 1073150 w 3651280"/>
              <a:gd name="connsiteY303" fmla="*/ 2944175 h 4061775"/>
              <a:gd name="connsiteX304" fmla="*/ 1111250 w 3651280"/>
              <a:gd name="connsiteY304" fmla="*/ 2956875 h 4061775"/>
              <a:gd name="connsiteX305" fmla="*/ 1130300 w 3651280"/>
              <a:gd name="connsiteY305" fmla="*/ 2963225 h 4061775"/>
              <a:gd name="connsiteX306" fmla="*/ 1174750 w 3651280"/>
              <a:gd name="connsiteY306" fmla="*/ 3014025 h 4061775"/>
              <a:gd name="connsiteX307" fmla="*/ 1193800 w 3651280"/>
              <a:gd name="connsiteY307" fmla="*/ 3020375 h 4061775"/>
              <a:gd name="connsiteX308" fmla="*/ 1200150 w 3651280"/>
              <a:gd name="connsiteY308" fmla="*/ 3039425 h 4061775"/>
              <a:gd name="connsiteX309" fmla="*/ 1206500 w 3651280"/>
              <a:gd name="connsiteY309" fmla="*/ 3083875 h 4061775"/>
              <a:gd name="connsiteX310" fmla="*/ 1225550 w 3651280"/>
              <a:gd name="connsiteY310" fmla="*/ 3090225 h 4061775"/>
              <a:gd name="connsiteX311" fmla="*/ 1250950 w 3651280"/>
              <a:gd name="connsiteY311" fmla="*/ 3096575 h 4061775"/>
              <a:gd name="connsiteX312" fmla="*/ 1289050 w 3651280"/>
              <a:gd name="connsiteY312" fmla="*/ 3109275 h 4061775"/>
              <a:gd name="connsiteX313" fmla="*/ 1308100 w 3651280"/>
              <a:gd name="connsiteY313" fmla="*/ 3115625 h 4061775"/>
              <a:gd name="connsiteX314" fmla="*/ 1333500 w 3651280"/>
              <a:gd name="connsiteY314" fmla="*/ 3109275 h 4061775"/>
              <a:gd name="connsiteX315" fmla="*/ 1339850 w 3651280"/>
              <a:gd name="connsiteY315" fmla="*/ 3077525 h 4061775"/>
              <a:gd name="connsiteX316" fmla="*/ 1327150 w 3651280"/>
              <a:gd name="connsiteY316" fmla="*/ 3014025 h 4061775"/>
              <a:gd name="connsiteX317" fmla="*/ 1333500 w 3651280"/>
              <a:gd name="connsiteY317" fmla="*/ 2982275 h 4061775"/>
              <a:gd name="connsiteX318" fmla="*/ 1352550 w 3651280"/>
              <a:gd name="connsiteY318" fmla="*/ 2931475 h 4061775"/>
              <a:gd name="connsiteX319" fmla="*/ 1346200 w 3651280"/>
              <a:gd name="connsiteY319" fmla="*/ 2861625 h 4061775"/>
              <a:gd name="connsiteX320" fmla="*/ 1327150 w 3651280"/>
              <a:gd name="connsiteY320" fmla="*/ 2848925 h 4061775"/>
              <a:gd name="connsiteX321" fmla="*/ 1289050 w 3651280"/>
              <a:gd name="connsiteY321" fmla="*/ 2836225 h 4061775"/>
              <a:gd name="connsiteX322" fmla="*/ 1270000 w 3651280"/>
              <a:gd name="connsiteY322" fmla="*/ 2829875 h 4061775"/>
              <a:gd name="connsiteX323" fmla="*/ 1238250 w 3651280"/>
              <a:gd name="connsiteY323" fmla="*/ 2810825 h 4061775"/>
              <a:gd name="connsiteX324" fmla="*/ 1244600 w 3651280"/>
              <a:gd name="connsiteY324" fmla="*/ 2785425 h 4061775"/>
              <a:gd name="connsiteX325" fmla="*/ 1250950 w 3651280"/>
              <a:gd name="connsiteY325" fmla="*/ 2766375 h 4061775"/>
              <a:gd name="connsiteX326" fmla="*/ 1244600 w 3651280"/>
              <a:gd name="connsiteY326" fmla="*/ 2747325 h 4061775"/>
              <a:gd name="connsiteX327" fmla="*/ 1250950 w 3651280"/>
              <a:gd name="connsiteY327" fmla="*/ 2728275 h 4061775"/>
              <a:gd name="connsiteX328" fmla="*/ 1289050 w 3651280"/>
              <a:gd name="connsiteY328" fmla="*/ 2709225 h 4061775"/>
              <a:gd name="connsiteX329" fmla="*/ 1295400 w 3651280"/>
              <a:gd name="connsiteY329" fmla="*/ 2671125 h 4061775"/>
              <a:gd name="connsiteX330" fmla="*/ 1300956 w 3651280"/>
              <a:gd name="connsiteY330" fmla="*/ 2652075 h 4061775"/>
              <a:gd name="connsiteX331" fmla="*/ 1301750 w 3651280"/>
              <a:gd name="connsiteY331" fmla="*/ 2563175 h 4061775"/>
              <a:gd name="connsiteX332" fmla="*/ 1282700 w 3651280"/>
              <a:gd name="connsiteY332" fmla="*/ 2556825 h 4061775"/>
              <a:gd name="connsiteX333" fmla="*/ 1276350 w 3651280"/>
              <a:gd name="connsiteY333" fmla="*/ 2537775 h 4061775"/>
              <a:gd name="connsiteX334" fmla="*/ 1276350 w 3651280"/>
              <a:gd name="connsiteY334" fmla="*/ 2391725 h 4061775"/>
              <a:gd name="connsiteX335" fmla="*/ 1257300 w 3651280"/>
              <a:gd name="connsiteY335" fmla="*/ 2385375 h 4061775"/>
              <a:gd name="connsiteX336" fmla="*/ 1200150 w 3651280"/>
              <a:gd name="connsiteY336" fmla="*/ 2340925 h 4061775"/>
              <a:gd name="connsiteX337" fmla="*/ 1181100 w 3651280"/>
              <a:gd name="connsiteY337" fmla="*/ 2334575 h 4061775"/>
              <a:gd name="connsiteX338" fmla="*/ 1149350 w 3651280"/>
              <a:gd name="connsiteY338" fmla="*/ 2277425 h 4061775"/>
              <a:gd name="connsiteX339" fmla="*/ 1111250 w 3651280"/>
              <a:gd name="connsiteY339" fmla="*/ 2264725 h 4061775"/>
              <a:gd name="connsiteX340" fmla="*/ 1092200 w 3651280"/>
              <a:gd name="connsiteY340" fmla="*/ 2226625 h 4061775"/>
              <a:gd name="connsiteX341" fmla="*/ 1041400 w 3651280"/>
              <a:gd name="connsiteY341" fmla="*/ 2213925 h 4061775"/>
              <a:gd name="connsiteX342" fmla="*/ 1009650 w 3651280"/>
              <a:gd name="connsiteY342" fmla="*/ 2175825 h 4061775"/>
              <a:gd name="connsiteX343" fmla="*/ 1003300 w 3651280"/>
              <a:gd name="connsiteY343" fmla="*/ 2156775 h 4061775"/>
              <a:gd name="connsiteX344" fmla="*/ 1016000 w 3651280"/>
              <a:gd name="connsiteY344" fmla="*/ 2118675 h 4061775"/>
              <a:gd name="connsiteX345" fmla="*/ 1022350 w 3651280"/>
              <a:gd name="connsiteY345" fmla="*/ 2099625 h 4061775"/>
              <a:gd name="connsiteX346" fmla="*/ 1016000 w 3651280"/>
              <a:gd name="connsiteY346" fmla="*/ 2042475 h 4061775"/>
              <a:gd name="connsiteX347" fmla="*/ 996950 w 3651280"/>
              <a:gd name="connsiteY347" fmla="*/ 2036125 h 4061775"/>
              <a:gd name="connsiteX348" fmla="*/ 971550 w 3651280"/>
              <a:gd name="connsiteY348" fmla="*/ 2029775 h 4061775"/>
              <a:gd name="connsiteX349" fmla="*/ 952500 w 3651280"/>
              <a:gd name="connsiteY349" fmla="*/ 2017075 h 4061775"/>
              <a:gd name="connsiteX350" fmla="*/ 933450 w 3651280"/>
              <a:gd name="connsiteY350" fmla="*/ 1998025 h 4061775"/>
              <a:gd name="connsiteX351" fmla="*/ 914400 w 3651280"/>
              <a:gd name="connsiteY351" fmla="*/ 1991675 h 4061775"/>
              <a:gd name="connsiteX352" fmla="*/ 889000 w 3651280"/>
              <a:gd name="connsiteY352" fmla="*/ 1978975 h 4061775"/>
              <a:gd name="connsiteX353" fmla="*/ 869950 w 3651280"/>
              <a:gd name="connsiteY353" fmla="*/ 1972625 h 4061775"/>
              <a:gd name="connsiteX354" fmla="*/ 850900 w 3651280"/>
              <a:gd name="connsiteY354" fmla="*/ 1959925 h 4061775"/>
              <a:gd name="connsiteX355" fmla="*/ 831850 w 3651280"/>
              <a:gd name="connsiteY355" fmla="*/ 1953575 h 4061775"/>
              <a:gd name="connsiteX356" fmla="*/ 742950 w 3651280"/>
              <a:gd name="connsiteY356" fmla="*/ 1940875 h 4061775"/>
              <a:gd name="connsiteX357" fmla="*/ 698500 w 3651280"/>
              <a:gd name="connsiteY357" fmla="*/ 1947225 h 4061775"/>
              <a:gd name="connsiteX358" fmla="*/ 685800 w 3651280"/>
              <a:gd name="connsiteY358" fmla="*/ 1985325 h 4061775"/>
              <a:gd name="connsiteX359" fmla="*/ 679450 w 3651280"/>
              <a:gd name="connsiteY359" fmla="*/ 2004375 h 4061775"/>
              <a:gd name="connsiteX360" fmla="*/ 660400 w 3651280"/>
              <a:gd name="connsiteY360" fmla="*/ 2010725 h 4061775"/>
              <a:gd name="connsiteX361" fmla="*/ 622300 w 3651280"/>
              <a:gd name="connsiteY361" fmla="*/ 1991675 h 4061775"/>
              <a:gd name="connsiteX362" fmla="*/ 603250 w 3651280"/>
              <a:gd name="connsiteY362" fmla="*/ 1998025 h 4061775"/>
              <a:gd name="connsiteX363" fmla="*/ 584200 w 3651280"/>
              <a:gd name="connsiteY363" fmla="*/ 2036125 h 4061775"/>
              <a:gd name="connsiteX364" fmla="*/ 565150 w 3651280"/>
              <a:gd name="connsiteY364" fmla="*/ 2105975 h 4061775"/>
              <a:gd name="connsiteX365" fmla="*/ 571500 w 3651280"/>
              <a:gd name="connsiteY365" fmla="*/ 2125025 h 4061775"/>
              <a:gd name="connsiteX366" fmla="*/ 565150 w 3651280"/>
              <a:gd name="connsiteY366" fmla="*/ 2207575 h 4061775"/>
              <a:gd name="connsiteX367" fmla="*/ 546100 w 3651280"/>
              <a:gd name="connsiteY367" fmla="*/ 2213925 h 4061775"/>
              <a:gd name="connsiteX368" fmla="*/ 361950 w 3651280"/>
              <a:gd name="connsiteY368" fmla="*/ 2220275 h 4061775"/>
              <a:gd name="connsiteX369" fmla="*/ 336550 w 3651280"/>
              <a:gd name="connsiteY369" fmla="*/ 2258375 h 4061775"/>
              <a:gd name="connsiteX370" fmla="*/ 317500 w 3651280"/>
              <a:gd name="connsiteY370" fmla="*/ 2252025 h 4061775"/>
              <a:gd name="connsiteX371" fmla="*/ 298450 w 3651280"/>
              <a:gd name="connsiteY371" fmla="*/ 2156775 h 4061775"/>
              <a:gd name="connsiteX372" fmla="*/ 279400 w 3651280"/>
              <a:gd name="connsiteY372" fmla="*/ 2150425 h 4061775"/>
              <a:gd name="connsiteX373" fmla="*/ 260350 w 3651280"/>
              <a:gd name="connsiteY373" fmla="*/ 2137725 h 4061775"/>
              <a:gd name="connsiteX374" fmla="*/ 266700 w 3651280"/>
              <a:gd name="connsiteY374" fmla="*/ 2118675 h 4061775"/>
              <a:gd name="connsiteX375" fmla="*/ 292100 w 3651280"/>
              <a:gd name="connsiteY375" fmla="*/ 2080575 h 4061775"/>
              <a:gd name="connsiteX376" fmla="*/ 285750 w 3651280"/>
              <a:gd name="connsiteY376" fmla="*/ 1928175 h 4061775"/>
              <a:gd name="connsiteX377" fmla="*/ 285750 w 3651280"/>
              <a:gd name="connsiteY377" fmla="*/ 1864675 h 4061775"/>
              <a:gd name="connsiteX378" fmla="*/ 311150 w 3651280"/>
              <a:gd name="connsiteY378" fmla="*/ 1858325 h 4061775"/>
              <a:gd name="connsiteX379" fmla="*/ 349250 w 3651280"/>
              <a:gd name="connsiteY379" fmla="*/ 1832925 h 4061775"/>
              <a:gd name="connsiteX380" fmla="*/ 368300 w 3651280"/>
              <a:gd name="connsiteY380" fmla="*/ 1820225 h 4061775"/>
              <a:gd name="connsiteX381" fmla="*/ 368300 w 3651280"/>
              <a:gd name="connsiteY381" fmla="*/ 1798000 h 4061775"/>
              <a:gd name="connsiteX382" fmla="*/ 393700 w 3651280"/>
              <a:gd name="connsiteY382" fmla="*/ 1782125 h 4061775"/>
              <a:gd name="connsiteX383" fmla="*/ 419100 w 3651280"/>
              <a:gd name="connsiteY383" fmla="*/ 1744025 h 4061775"/>
              <a:gd name="connsiteX384" fmla="*/ 387350 w 3651280"/>
              <a:gd name="connsiteY384" fmla="*/ 1699575 h 4061775"/>
              <a:gd name="connsiteX385" fmla="*/ 368300 w 3651280"/>
              <a:gd name="connsiteY385" fmla="*/ 1686875 h 4061775"/>
              <a:gd name="connsiteX386" fmla="*/ 361950 w 3651280"/>
              <a:gd name="connsiteY386" fmla="*/ 1667825 h 4061775"/>
              <a:gd name="connsiteX387" fmla="*/ 336550 w 3651280"/>
              <a:gd name="connsiteY387" fmla="*/ 1629725 h 4061775"/>
              <a:gd name="connsiteX388" fmla="*/ 330200 w 3651280"/>
              <a:gd name="connsiteY388" fmla="*/ 1610675 h 4061775"/>
              <a:gd name="connsiteX389" fmla="*/ 304800 w 3651280"/>
              <a:gd name="connsiteY389" fmla="*/ 1572575 h 4061775"/>
              <a:gd name="connsiteX390" fmla="*/ 292100 w 3651280"/>
              <a:gd name="connsiteY390" fmla="*/ 1534475 h 4061775"/>
              <a:gd name="connsiteX391" fmla="*/ 285750 w 3651280"/>
              <a:gd name="connsiteY391" fmla="*/ 1515425 h 4061775"/>
              <a:gd name="connsiteX392" fmla="*/ 311150 w 3651280"/>
              <a:gd name="connsiteY392" fmla="*/ 1490025 h 4061775"/>
              <a:gd name="connsiteX393" fmla="*/ 317500 w 3651280"/>
              <a:gd name="connsiteY393" fmla="*/ 1470975 h 4061775"/>
              <a:gd name="connsiteX394" fmla="*/ 298450 w 3651280"/>
              <a:gd name="connsiteY394" fmla="*/ 1413825 h 4061775"/>
              <a:gd name="connsiteX395" fmla="*/ 292100 w 3651280"/>
              <a:gd name="connsiteY395" fmla="*/ 1394775 h 4061775"/>
              <a:gd name="connsiteX396" fmla="*/ 279400 w 3651280"/>
              <a:gd name="connsiteY396" fmla="*/ 1324925 h 4061775"/>
              <a:gd name="connsiteX397" fmla="*/ 234950 w 3651280"/>
              <a:gd name="connsiteY397" fmla="*/ 1267775 h 4061775"/>
              <a:gd name="connsiteX398" fmla="*/ 215900 w 3651280"/>
              <a:gd name="connsiteY398" fmla="*/ 1255075 h 4061775"/>
              <a:gd name="connsiteX399" fmla="*/ 158750 w 3651280"/>
              <a:gd name="connsiteY399" fmla="*/ 1210625 h 4061775"/>
              <a:gd name="connsiteX400" fmla="*/ 120650 w 3651280"/>
              <a:gd name="connsiteY400" fmla="*/ 1172525 h 4061775"/>
              <a:gd name="connsiteX401" fmla="*/ 107950 w 3651280"/>
              <a:gd name="connsiteY401" fmla="*/ 1153475 h 4061775"/>
              <a:gd name="connsiteX402" fmla="*/ 88900 w 3651280"/>
              <a:gd name="connsiteY402" fmla="*/ 1147125 h 4061775"/>
              <a:gd name="connsiteX403" fmla="*/ 50800 w 3651280"/>
              <a:gd name="connsiteY403" fmla="*/ 1115375 h 4061775"/>
              <a:gd name="connsiteX404" fmla="*/ 15875 w 3651280"/>
              <a:gd name="connsiteY404" fmla="*/ 1064575 h 4061775"/>
              <a:gd name="connsiteX405" fmla="*/ 0 w 3651280"/>
              <a:gd name="connsiteY405" fmla="*/ 1039175 h 4061775"/>
              <a:gd name="connsiteX406" fmla="*/ 12700 w 3651280"/>
              <a:gd name="connsiteY406" fmla="*/ 1020125 h 4061775"/>
              <a:gd name="connsiteX407" fmla="*/ 31750 w 3651280"/>
              <a:gd name="connsiteY407" fmla="*/ 1001075 h 4061775"/>
              <a:gd name="connsiteX408" fmla="*/ 38100 w 3651280"/>
              <a:gd name="connsiteY408" fmla="*/ 982025 h 4061775"/>
              <a:gd name="connsiteX409" fmla="*/ 63500 w 3651280"/>
              <a:gd name="connsiteY409" fmla="*/ 975675 h 4061775"/>
              <a:gd name="connsiteX410" fmla="*/ 82550 w 3651280"/>
              <a:gd name="connsiteY410" fmla="*/ 962975 h 4061775"/>
              <a:gd name="connsiteX411" fmla="*/ 120650 w 3651280"/>
              <a:gd name="connsiteY411" fmla="*/ 975675 h 4061775"/>
              <a:gd name="connsiteX412" fmla="*/ 139700 w 3651280"/>
              <a:gd name="connsiteY412" fmla="*/ 982025 h 4061775"/>
              <a:gd name="connsiteX413" fmla="*/ 165100 w 3651280"/>
              <a:gd name="connsiteY413" fmla="*/ 988375 h 4061775"/>
              <a:gd name="connsiteX414" fmla="*/ 196850 w 3651280"/>
              <a:gd name="connsiteY414" fmla="*/ 1001075 h 4061775"/>
              <a:gd name="connsiteX415" fmla="*/ 641350 w 3651280"/>
              <a:gd name="connsiteY415" fmla="*/ 1001075 h 4061775"/>
              <a:gd name="connsiteX416" fmla="*/ 666750 w 3651280"/>
              <a:gd name="connsiteY416" fmla="*/ 1039175 h 4061775"/>
              <a:gd name="connsiteX417" fmla="*/ 685800 w 3651280"/>
              <a:gd name="connsiteY417" fmla="*/ 1102675 h 4061775"/>
              <a:gd name="connsiteX418" fmla="*/ 723900 w 3651280"/>
              <a:gd name="connsiteY418" fmla="*/ 1115375 h 4061775"/>
              <a:gd name="connsiteX419" fmla="*/ 749300 w 3651280"/>
              <a:gd name="connsiteY419" fmla="*/ 1109025 h 4061775"/>
              <a:gd name="connsiteX420" fmla="*/ 755650 w 3651280"/>
              <a:gd name="connsiteY420" fmla="*/ 1089975 h 4061775"/>
              <a:gd name="connsiteX421" fmla="*/ 800100 w 3651280"/>
              <a:gd name="connsiteY421" fmla="*/ 1039175 h 4061775"/>
              <a:gd name="connsiteX422" fmla="*/ 831850 w 3651280"/>
              <a:gd name="connsiteY422" fmla="*/ 1064575 h 4061775"/>
              <a:gd name="connsiteX423" fmla="*/ 850900 w 3651280"/>
              <a:gd name="connsiteY423" fmla="*/ 1070925 h 4061775"/>
              <a:gd name="connsiteX424" fmla="*/ 869950 w 3651280"/>
              <a:gd name="connsiteY424" fmla="*/ 1032825 h 4061775"/>
              <a:gd name="connsiteX425" fmla="*/ 889000 w 3651280"/>
              <a:gd name="connsiteY425" fmla="*/ 1013775 h 4061775"/>
              <a:gd name="connsiteX426" fmla="*/ 996950 w 3651280"/>
              <a:gd name="connsiteY426" fmla="*/ 1001075 h 4061775"/>
              <a:gd name="connsiteX427" fmla="*/ 1016000 w 3651280"/>
              <a:gd name="connsiteY427" fmla="*/ 1007425 h 4061775"/>
              <a:gd name="connsiteX428" fmla="*/ 1035050 w 3651280"/>
              <a:gd name="connsiteY428" fmla="*/ 950275 h 4061775"/>
              <a:gd name="connsiteX429" fmla="*/ 1054100 w 3651280"/>
              <a:gd name="connsiteY429" fmla="*/ 943925 h 4061775"/>
              <a:gd name="connsiteX430" fmla="*/ 1098550 w 3651280"/>
              <a:gd name="connsiteY430" fmla="*/ 950275 h 4061775"/>
              <a:gd name="connsiteX431" fmla="*/ 1117600 w 3651280"/>
              <a:gd name="connsiteY431" fmla="*/ 962975 h 4061775"/>
              <a:gd name="connsiteX432" fmla="*/ 1136650 w 3651280"/>
              <a:gd name="connsiteY432" fmla="*/ 969325 h 4061775"/>
              <a:gd name="connsiteX433" fmla="*/ 1155700 w 3651280"/>
              <a:gd name="connsiteY433" fmla="*/ 982025 h 4061775"/>
              <a:gd name="connsiteX434" fmla="*/ 1174750 w 3651280"/>
              <a:gd name="connsiteY434" fmla="*/ 988375 h 4061775"/>
              <a:gd name="connsiteX435" fmla="*/ 1225550 w 3651280"/>
              <a:gd name="connsiteY435" fmla="*/ 1001075 h 4061775"/>
              <a:gd name="connsiteX436" fmla="*/ 1244600 w 3651280"/>
              <a:gd name="connsiteY436" fmla="*/ 988375 h 4061775"/>
              <a:gd name="connsiteX437" fmla="*/ 1257300 w 3651280"/>
              <a:gd name="connsiteY437" fmla="*/ 943925 h 4061775"/>
              <a:gd name="connsiteX438" fmla="*/ 1270000 w 3651280"/>
              <a:gd name="connsiteY438" fmla="*/ 924875 h 4061775"/>
              <a:gd name="connsiteX439" fmla="*/ 1289050 w 3651280"/>
              <a:gd name="connsiteY439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61950 w 3651280"/>
              <a:gd name="connsiteY369" fmla="*/ 2220275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1013775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597150 w 3651280"/>
              <a:gd name="connsiteY74" fmla="*/ 44862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61950 w 3651280"/>
              <a:gd name="connsiteY369" fmla="*/ 2220275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78200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61950 w 3651280"/>
              <a:gd name="connsiteY369" fmla="*/ 2220275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62325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61950 w 3651280"/>
              <a:gd name="connsiteY369" fmla="*/ 2220275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62325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492500 w 3651280"/>
              <a:gd name="connsiteY121" fmla="*/ 1064575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83381 w 3651280"/>
              <a:gd name="connsiteY369" fmla="*/ 2184556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62325 w 3651280"/>
              <a:gd name="connsiteY95" fmla="*/ 353375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506787 w 3651280"/>
              <a:gd name="connsiteY121" fmla="*/ 1062193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83381 w 3651280"/>
              <a:gd name="connsiteY369" fmla="*/ 2184556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50419 w 3651280"/>
              <a:gd name="connsiteY95" fmla="*/ 358137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506787 w 3651280"/>
              <a:gd name="connsiteY121" fmla="*/ 1062193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83381 w 3651280"/>
              <a:gd name="connsiteY369" fmla="*/ 2184556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69950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50419 w 3651280"/>
              <a:gd name="connsiteY95" fmla="*/ 358137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506787 w 3651280"/>
              <a:gd name="connsiteY121" fmla="*/ 1062193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83381 w 3651280"/>
              <a:gd name="connsiteY369" fmla="*/ 2184556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70925 h 4061775"/>
              <a:gd name="connsiteX425" fmla="*/ 858044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  <a:gd name="connsiteX0" fmla="*/ 1289050 w 3651280"/>
              <a:gd name="connsiteY0" fmla="*/ 848675 h 4061775"/>
              <a:gd name="connsiteX1" fmla="*/ 1327150 w 3651280"/>
              <a:gd name="connsiteY1" fmla="*/ 855025 h 4061775"/>
              <a:gd name="connsiteX2" fmla="*/ 1339850 w 3651280"/>
              <a:gd name="connsiteY2" fmla="*/ 893125 h 4061775"/>
              <a:gd name="connsiteX3" fmla="*/ 1346200 w 3651280"/>
              <a:gd name="connsiteY3" fmla="*/ 912175 h 4061775"/>
              <a:gd name="connsiteX4" fmla="*/ 1384300 w 3651280"/>
              <a:gd name="connsiteY4" fmla="*/ 931225 h 4061775"/>
              <a:gd name="connsiteX5" fmla="*/ 1390650 w 3651280"/>
              <a:gd name="connsiteY5" fmla="*/ 962975 h 4061775"/>
              <a:gd name="connsiteX6" fmla="*/ 1403350 w 3651280"/>
              <a:gd name="connsiteY6" fmla="*/ 1045525 h 4061775"/>
              <a:gd name="connsiteX7" fmla="*/ 1397000 w 3651280"/>
              <a:gd name="connsiteY7" fmla="*/ 1070925 h 4061775"/>
              <a:gd name="connsiteX8" fmla="*/ 1460500 w 3651280"/>
              <a:gd name="connsiteY8" fmla="*/ 1083625 h 4061775"/>
              <a:gd name="connsiteX9" fmla="*/ 1473200 w 3651280"/>
              <a:gd name="connsiteY9" fmla="*/ 1064575 h 4061775"/>
              <a:gd name="connsiteX10" fmla="*/ 1485900 w 3651280"/>
              <a:gd name="connsiteY10" fmla="*/ 1026475 h 4061775"/>
              <a:gd name="connsiteX11" fmla="*/ 1511300 w 3651280"/>
              <a:gd name="connsiteY11" fmla="*/ 1020125 h 4061775"/>
              <a:gd name="connsiteX12" fmla="*/ 1543050 w 3651280"/>
              <a:gd name="connsiteY12" fmla="*/ 1026475 h 4061775"/>
              <a:gd name="connsiteX13" fmla="*/ 1581150 w 3651280"/>
              <a:gd name="connsiteY13" fmla="*/ 1051875 h 4061775"/>
              <a:gd name="connsiteX14" fmla="*/ 1625600 w 3651280"/>
              <a:gd name="connsiteY14" fmla="*/ 1064575 h 4061775"/>
              <a:gd name="connsiteX15" fmla="*/ 1638300 w 3651280"/>
              <a:gd name="connsiteY15" fmla="*/ 1045525 h 4061775"/>
              <a:gd name="connsiteX16" fmla="*/ 1657350 w 3651280"/>
              <a:gd name="connsiteY16" fmla="*/ 1007425 h 4061775"/>
              <a:gd name="connsiteX17" fmla="*/ 1676400 w 3651280"/>
              <a:gd name="connsiteY17" fmla="*/ 1001075 h 4061775"/>
              <a:gd name="connsiteX18" fmla="*/ 1695450 w 3651280"/>
              <a:gd name="connsiteY18" fmla="*/ 988375 h 4061775"/>
              <a:gd name="connsiteX19" fmla="*/ 1714500 w 3651280"/>
              <a:gd name="connsiteY19" fmla="*/ 982025 h 4061775"/>
              <a:gd name="connsiteX20" fmla="*/ 1752600 w 3651280"/>
              <a:gd name="connsiteY20" fmla="*/ 956625 h 4061775"/>
              <a:gd name="connsiteX21" fmla="*/ 1828800 w 3651280"/>
              <a:gd name="connsiteY21" fmla="*/ 931225 h 4061775"/>
              <a:gd name="connsiteX22" fmla="*/ 1847850 w 3651280"/>
              <a:gd name="connsiteY22" fmla="*/ 924875 h 4061775"/>
              <a:gd name="connsiteX23" fmla="*/ 1898650 w 3651280"/>
              <a:gd name="connsiteY23" fmla="*/ 905825 h 4061775"/>
              <a:gd name="connsiteX24" fmla="*/ 1924050 w 3651280"/>
              <a:gd name="connsiteY24" fmla="*/ 874075 h 4061775"/>
              <a:gd name="connsiteX25" fmla="*/ 1917700 w 3651280"/>
              <a:gd name="connsiteY25" fmla="*/ 766125 h 4061775"/>
              <a:gd name="connsiteX26" fmla="*/ 1905000 w 3651280"/>
              <a:gd name="connsiteY26" fmla="*/ 728025 h 4061775"/>
              <a:gd name="connsiteX27" fmla="*/ 1892300 w 3651280"/>
              <a:gd name="connsiteY27" fmla="*/ 683575 h 4061775"/>
              <a:gd name="connsiteX28" fmla="*/ 1879600 w 3651280"/>
              <a:gd name="connsiteY28" fmla="*/ 632775 h 4061775"/>
              <a:gd name="connsiteX29" fmla="*/ 1866900 w 3651280"/>
              <a:gd name="connsiteY29" fmla="*/ 613725 h 4061775"/>
              <a:gd name="connsiteX30" fmla="*/ 1873250 w 3651280"/>
              <a:gd name="connsiteY30" fmla="*/ 581975 h 4061775"/>
              <a:gd name="connsiteX31" fmla="*/ 1885950 w 3651280"/>
              <a:gd name="connsiteY31" fmla="*/ 543875 h 4061775"/>
              <a:gd name="connsiteX32" fmla="*/ 1892300 w 3651280"/>
              <a:gd name="connsiteY32" fmla="*/ 499425 h 4061775"/>
              <a:gd name="connsiteX33" fmla="*/ 1911350 w 3651280"/>
              <a:gd name="connsiteY33" fmla="*/ 486725 h 4061775"/>
              <a:gd name="connsiteX34" fmla="*/ 1930400 w 3651280"/>
              <a:gd name="connsiteY34" fmla="*/ 416875 h 4061775"/>
              <a:gd name="connsiteX35" fmla="*/ 1936750 w 3651280"/>
              <a:gd name="connsiteY35" fmla="*/ 397825 h 4061775"/>
              <a:gd name="connsiteX36" fmla="*/ 1955800 w 3651280"/>
              <a:gd name="connsiteY36" fmla="*/ 378775 h 4061775"/>
              <a:gd name="connsiteX37" fmla="*/ 1968500 w 3651280"/>
              <a:gd name="connsiteY37" fmla="*/ 359725 h 4061775"/>
              <a:gd name="connsiteX38" fmla="*/ 1981200 w 3651280"/>
              <a:gd name="connsiteY38" fmla="*/ 308925 h 4061775"/>
              <a:gd name="connsiteX39" fmla="*/ 1993900 w 3651280"/>
              <a:gd name="connsiteY39" fmla="*/ 289875 h 4061775"/>
              <a:gd name="connsiteX40" fmla="*/ 2006600 w 3651280"/>
              <a:gd name="connsiteY40" fmla="*/ 251775 h 4061775"/>
              <a:gd name="connsiteX41" fmla="*/ 2019300 w 3651280"/>
              <a:gd name="connsiteY41" fmla="*/ 213675 h 4061775"/>
              <a:gd name="connsiteX42" fmla="*/ 2025650 w 3651280"/>
              <a:gd name="connsiteY42" fmla="*/ 194625 h 4061775"/>
              <a:gd name="connsiteX43" fmla="*/ 2032000 w 3651280"/>
              <a:gd name="connsiteY43" fmla="*/ 175575 h 4061775"/>
              <a:gd name="connsiteX44" fmla="*/ 2057400 w 3651280"/>
              <a:gd name="connsiteY44" fmla="*/ 137475 h 4061775"/>
              <a:gd name="connsiteX45" fmla="*/ 2070100 w 3651280"/>
              <a:gd name="connsiteY45" fmla="*/ 118425 h 4061775"/>
              <a:gd name="connsiteX46" fmla="*/ 2089150 w 3651280"/>
              <a:gd name="connsiteY46" fmla="*/ 80325 h 4061775"/>
              <a:gd name="connsiteX47" fmla="*/ 2108200 w 3651280"/>
              <a:gd name="connsiteY47" fmla="*/ 29525 h 4061775"/>
              <a:gd name="connsiteX48" fmla="*/ 2127250 w 3651280"/>
              <a:gd name="connsiteY48" fmla="*/ 23175 h 4061775"/>
              <a:gd name="connsiteX49" fmla="*/ 2152650 w 3651280"/>
              <a:gd name="connsiteY49" fmla="*/ 10475 h 4061775"/>
              <a:gd name="connsiteX50" fmla="*/ 2165350 w 3651280"/>
              <a:gd name="connsiteY50" fmla="*/ 48575 h 4061775"/>
              <a:gd name="connsiteX51" fmla="*/ 2222500 w 3651280"/>
              <a:gd name="connsiteY51" fmla="*/ 86675 h 4061775"/>
              <a:gd name="connsiteX52" fmla="*/ 2241550 w 3651280"/>
              <a:gd name="connsiteY52" fmla="*/ 99375 h 4061775"/>
              <a:gd name="connsiteX53" fmla="*/ 2260600 w 3651280"/>
              <a:gd name="connsiteY53" fmla="*/ 118425 h 4061775"/>
              <a:gd name="connsiteX54" fmla="*/ 2273300 w 3651280"/>
              <a:gd name="connsiteY54" fmla="*/ 137475 h 4061775"/>
              <a:gd name="connsiteX55" fmla="*/ 2292350 w 3651280"/>
              <a:gd name="connsiteY55" fmla="*/ 150175 h 4061775"/>
              <a:gd name="connsiteX56" fmla="*/ 2305050 w 3651280"/>
              <a:gd name="connsiteY56" fmla="*/ 175575 h 4061775"/>
              <a:gd name="connsiteX57" fmla="*/ 2317750 w 3651280"/>
              <a:gd name="connsiteY57" fmla="*/ 194625 h 4061775"/>
              <a:gd name="connsiteX58" fmla="*/ 2349500 w 3651280"/>
              <a:gd name="connsiteY58" fmla="*/ 251775 h 4061775"/>
              <a:gd name="connsiteX59" fmla="*/ 2387600 w 3651280"/>
              <a:gd name="connsiteY59" fmla="*/ 289875 h 4061775"/>
              <a:gd name="connsiteX60" fmla="*/ 2482850 w 3651280"/>
              <a:gd name="connsiteY60" fmla="*/ 308925 h 4061775"/>
              <a:gd name="connsiteX61" fmla="*/ 2517775 w 3651280"/>
              <a:gd name="connsiteY61" fmla="*/ 312100 h 4061775"/>
              <a:gd name="connsiteX62" fmla="*/ 2489200 w 3651280"/>
              <a:gd name="connsiteY62" fmla="*/ 366075 h 4061775"/>
              <a:gd name="connsiteX63" fmla="*/ 2476500 w 3651280"/>
              <a:gd name="connsiteY63" fmla="*/ 404175 h 4061775"/>
              <a:gd name="connsiteX64" fmla="*/ 2457450 w 3651280"/>
              <a:gd name="connsiteY64" fmla="*/ 467675 h 4061775"/>
              <a:gd name="connsiteX65" fmla="*/ 2451100 w 3651280"/>
              <a:gd name="connsiteY65" fmla="*/ 486725 h 4061775"/>
              <a:gd name="connsiteX66" fmla="*/ 2438400 w 3651280"/>
              <a:gd name="connsiteY66" fmla="*/ 505775 h 4061775"/>
              <a:gd name="connsiteX67" fmla="*/ 2413000 w 3651280"/>
              <a:gd name="connsiteY67" fmla="*/ 537525 h 4061775"/>
              <a:gd name="connsiteX68" fmla="*/ 2406650 w 3651280"/>
              <a:gd name="connsiteY68" fmla="*/ 562925 h 4061775"/>
              <a:gd name="connsiteX69" fmla="*/ 2444750 w 3651280"/>
              <a:gd name="connsiteY69" fmla="*/ 562925 h 4061775"/>
              <a:gd name="connsiteX70" fmla="*/ 2470150 w 3651280"/>
              <a:gd name="connsiteY70" fmla="*/ 543875 h 4061775"/>
              <a:gd name="connsiteX71" fmla="*/ 2501900 w 3651280"/>
              <a:gd name="connsiteY71" fmla="*/ 505775 h 4061775"/>
              <a:gd name="connsiteX72" fmla="*/ 2520950 w 3651280"/>
              <a:gd name="connsiteY72" fmla="*/ 493075 h 4061775"/>
              <a:gd name="connsiteX73" fmla="*/ 2559050 w 3651280"/>
              <a:gd name="connsiteY73" fmla="*/ 480375 h 4061775"/>
              <a:gd name="connsiteX74" fmla="*/ 2613025 w 3651280"/>
              <a:gd name="connsiteY74" fmla="*/ 454975 h 4061775"/>
              <a:gd name="connsiteX75" fmla="*/ 2616200 w 3651280"/>
              <a:gd name="connsiteY75" fmla="*/ 442275 h 4061775"/>
              <a:gd name="connsiteX76" fmla="*/ 2654300 w 3651280"/>
              <a:gd name="connsiteY76" fmla="*/ 423225 h 4061775"/>
              <a:gd name="connsiteX77" fmla="*/ 2679700 w 3651280"/>
              <a:gd name="connsiteY77" fmla="*/ 461325 h 4061775"/>
              <a:gd name="connsiteX78" fmla="*/ 2692400 w 3651280"/>
              <a:gd name="connsiteY78" fmla="*/ 480375 h 4061775"/>
              <a:gd name="connsiteX79" fmla="*/ 2698750 w 3651280"/>
              <a:gd name="connsiteY79" fmla="*/ 499425 h 4061775"/>
              <a:gd name="connsiteX80" fmla="*/ 2717800 w 3651280"/>
              <a:gd name="connsiteY80" fmla="*/ 505775 h 4061775"/>
              <a:gd name="connsiteX81" fmla="*/ 2755900 w 3651280"/>
              <a:gd name="connsiteY81" fmla="*/ 493075 h 4061775"/>
              <a:gd name="connsiteX82" fmla="*/ 2762250 w 3651280"/>
              <a:gd name="connsiteY82" fmla="*/ 474025 h 4061775"/>
              <a:gd name="connsiteX83" fmla="*/ 2794000 w 3651280"/>
              <a:gd name="connsiteY83" fmla="*/ 435925 h 4061775"/>
              <a:gd name="connsiteX84" fmla="*/ 2832100 w 3651280"/>
              <a:gd name="connsiteY84" fmla="*/ 448625 h 4061775"/>
              <a:gd name="connsiteX85" fmla="*/ 2889250 w 3651280"/>
              <a:gd name="connsiteY85" fmla="*/ 474025 h 4061775"/>
              <a:gd name="connsiteX86" fmla="*/ 2965450 w 3651280"/>
              <a:gd name="connsiteY86" fmla="*/ 480375 h 4061775"/>
              <a:gd name="connsiteX87" fmla="*/ 2971800 w 3651280"/>
              <a:gd name="connsiteY87" fmla="*/ 416875 h 4061775"/>
              <a:gd name="connsiteX88" fmla="*/ 2978150 w 3651280"/>
              <a:gd name="connsiteY88" fmla="*/ 397825 h 4061775"/>
              <a:gd name="connsiteX89" fmla="*/ 2997200 w 3651280"/>
              <a:gd name="connsiteY89" fmla="*/ 378775 h 4061775"/>
              <a:gd name="connsiteX90" fmla="*/ 3003550 w 3651280"/>
              <a:gd name="connsiteY90" fmla="*/ 359725 h 4061775"/>
              <a:gd name="connsiteX91" fmla="*/ 3022600 w 3651280"/>
              <a:gd name="connsiteY91" fmla="*/ 340675 h 4061775"/>
              <a:gd name="connsiteX92" fmla="*/ 3206750 w 3651280"/>
              <a:gd name="connsiteY92" fmla="*/ 321625 h 4061775"/>
              <a:gd name="connsiteX93" fmla="*/ 3321050 w 3651280"/>
              <a:gd name="connsiteY93" fmla="*/ 327975 h 4061775"/>
              <a:gd name="connsiteX94" fmla="*/ 3340100 w 3651280"/>
              <a:gd name="connsiteY94" fmla="*/ 340675 h 4061775"/>
              <a:gd name="connsiteX95" fmla="*/ 3350419 w 3651280"/>
              <a:gd name="connsiteY95" fmla="*/ 358137 h 4061775"/>
              <a:gd name="connsiteX96" fmla="*/ 3352800 w 3651280"/>
              <a:gd name="connsiteY96" fmla="*/ 410525 h 4061775"/>
              <a:gd name="connsiteX97" fmla="*/ 3340100 w 3651280"/>
              <a:gd name="connsiteY97" fmla="*/ 454975 h 4061775"/>
              <a:gd name="connsiteX98" fmla="*/ 3327400 w 3651280"/>
              <a:gd name="connsiteY98" fmla="*/ 474025 h 4061775"/>
              <a:gd name="connsiteX99" fmla="*/ 3314700 w 3651280"/>
              <a:gd name="connsiteY99" fmla="*/ 518475 h 4061775"/>
              <a:gd name="connsiteX100" fmla="*/ 3302000 w 3651280"/>
              <a:gd name="connsiteY100" fmla="*/ 537525 h 4061775"/>
              <a:gd name="connsiteX101" fmla="*/ 3321050 w 3651280"/>
              <a:gd name="connsiteY101" fmla="*/ 588325 h 4061775"/>
              <a:gd name="connsiteX102" fmla="*/ 3346450 w 3651280"/>
              <a:gd name="connsiteY102" fmla="*/ 620075 h 4061775"/>
              <a:gd name="connsiteX103" fmla="*/ 3448050 w 3651280"/>
              <a:gd name="connsiteY103" fmla="*/ 626425 h 4061775"/>
              <a:gd name="connsiteX104" fmla="*/ 3467100 w 3651280"/>
              <a:gd name="connsiteY104" fmla="*/ 632775 h 4061775"/>
              <a:gd name="connsiteX105" fmla="*/ 3505200 w 3651280"/>
              <a:gd name="connsiteY105" fmla="*/ 651825 h 4061775"/>
              <a:gd name="connsiteX106" fmla="*/ 3575050 w 3651280"/>
              <a:gd name="connsiteY106" fmla="*/ 645475 h 4061775"/>
              <a:gd name="connsiteX107" fmla="*/ 3594100 w 3651280"/>
              <a:gd name="connsiteY107" fmla="*/ 696275 h 4061775"/>
              <a:gd name="connsiteX108" fmla="*/ 3613150 w 3651280"/>
              <a:gd name="connsiteY108" fmla="*/ 702625 h 4061775"/>
              <a:gd name="connsiteX109" fmla="*/ 3632200 w 3651280"/>
              <a:gd name="connsiteY109" fmla="*/ 734375 h 4061775"/>
              <a:gd name="connsiteX110" fmla="*/ 3651250 w 3651280"/>
              <a:gd name="connsiteY110" fmla="*/ 740725 h 4061775"/>
              <a:gd name="connsiteX111" fmla="*/ 3625850 w 3651280"/>
              <a:gd name="connsiteY111" fmla="*/ 747075 h 4061775"/>
              <a:gd name="connsiteX112" fmla="*/ 3613150 w 3651280"/>
              <a:gd name="connsiteY112" fmla="*/ 766125 h 4061775"/>
              <a:gd name="connsiteX113" fmla="*/ 3600450 w 3651280"/>
              <a:gd name="connsiteY113" fmla="*/ 804225 h 4061775"/>
              <a:gd name="connsiteX114" fmla="*/ 3562350 w 3651280"/>
              <a:gd name="connsiteY114" fmla="*/ 842325 h 4061775"/>
              <a:gd name="connsiteX115" fmla="*/ 3543300 w 3651280"/>
              <a:gd name="connsiteY115" fmla="*/ 861375 h 4061775"/>
              <a:gd name="connsiteX116" fmla="*/ 3517900 w 3651280"/>
              <a:gd name="connsiteY116" fmla="*/ 918525 h 4061775"/>
              <a:gd name="connsiteX117" fmla="*/ 3511550 w 3651280"/>
              <a:gd name="connsiteY117" fmla="*/ 937575 h 4061775"/>
              <a:gd name="connsiteX118" fmla="*/ 3517900 w 3651280"/>
              <a:gd name="connsiteY118" fmla="*/ 962975 h 4061775"/>
              <a:gd name="connsiteX119" fmla="*/ 3524250 w 3651280"/>
              <a:gd name="connsiteY119" fmla="*/ 982025 h 4061775"/>
              <a:gd name="connsiteX120" fmla="*/ 3517900 w 3651280"/>
              <a:gd name="connsiteY120" fmla="*/ 1026475 h 4061775"/>
              <a:gd name="connsiteX121" fmla="*/ 3506787 w 3651280"/>
              <a:gd name="connsiteY121" fmla="*/ 1062193 h 4061775"/>
              <a:gd name="connsiteX122" fmla="*/ 3511550 w 3651280"/>
              <a:gd name="connsiteY122" fmla="*/ 1077275 h 4061775"/>
              <a:gd name="connsiteX123" fmla="*/ 3517900 w 3651280"/>
              <a:gd name="connsiteY123" fmla="*/ 1096325 h 4061775"/>
              <a:gd name="connsiteX124" fmla="*/ 3511550 w 3651280"/>
              <a:gd name="connsiteY124" fmla="*/ 1204275 h 4061775"/>
              <a:gd name="connsiteX125" fmla="*/ 3536950 w 3651280"/>
              <a:gd name="connsiteY125" fmla="*/ 1299525 h 4061775"/>
              <a:gd name="connsiteX126" fmla="*/ 3568700 w 3651280"/>
              <a:gd name="connsiteY126" fmla="*/ 1305875 h 4061775"/>
              <a:gd name="connsiteX127" fmla="*/ 3568700 w 3651280"/>
              <a:gd name="connsiteY127" fmla="*/ 1382075 h 4061775"/>
              <a:gd name="connsiteX128" fmla="*/ 3549650 w 3651280"/>
              <a:gd name="connsiteY128" fmla="*/ 1388425 h 4061775"/>
              <a:gd name="connsiteX129" fmla="*/ 3536950 w 3651280"/>
              <a:gd name="connsiteY129" fmla="*/ 1407475 h 4061775"/>
              <a:gd name="connsiteX130" fmla="*/ 3524250 w 3651280"/>
              <a:gd name="connsiteY130" fmla="*/ 1445575 h 4061775"/>
              <a:gd name="connsiteX131" fmla="*/ 3505200 w 3651280"/>
              <a:gd name="connsiteY131" fmla="*/ 1483675 h 4061775"/>
              <a:gd name="connsiteX132" fmla="*/ 3498850 w 3651280"/>
              <a:gd name="connsiteY132" fmla="*/ 1540825 h 4061775"/>
              <a:gd name="connsiteX133" fmla="*/ 3492500 w 3651280"/>
              <a:gd name="connsiteY133" fmla="*/ 1604325 h 4061775"/>
              <a:gd name="connsiteX134" fmla="*/ 3486150 w 3651280"/>
              <a:gd name="connsiteY134" fmla="*/ 1629725 h 4061775"/>
              <a:gd name="connsiteX135" fmla="*/ 3486150 w 3651280"/>
              <a:gd name="connsiteY135" fmla="*/ 1794825 h 4061775"/>
              <a:gd name="connsiteX136" fmla="*/ 3490912 w 3651280"/>
              <a:gd name="connsiteY136" fmla="*/ 1790857 h 4061775"/>
              <a:gd name="connsiteX137" fmla="*/ 3473450 w 3651280"/>
              <a:gd name="connsiteY137" fmla="*/ 1813875 h 4061775"/>
              <a:gd name="connsiteX138" fmla="*/ 3460750 w 3651280"/>
              <a:gd name="connsiteY138" fmla="*/ 1864675 h 4061775"/>
              <a:gd name="connsiteX139" fmla="*/ 3441700 w 3651280"/>
              <a:gd name="connsiteY139" fmla="*/ 1921825 h 4061775"/>
              <a:gd name="connsiteX140" fmla="*/ 3460750 w 3651280"/>
              <a:gd name="connsiteY140" fmla="*/ 1998025 h 4061775"/>
              <a:gd name="connsiteX141" fmla="*/ 3479800 w 3651280"/>
              <a:gd name="connsiteY141" fmla="*/ 2004375 h 4061775"/>
              <a:gd name="connsiteX142" fmla="*/ 3492500 w 3651280"/>
              <a:gd name="connsiteY142" fmla="*/ 2042475 h 4061775"/>
              <a:gd name="connsiteX143" fmla="*/ 3498850 w 3651280"/>
              <a:gd name="connsiteY143" fmla="*/ 2061525 h 4061775"/>
              <a:gd name="connsiteX144" fmla="*/ 3505200 w 3651280"/>
              <a:gd name="connsiteY144" fmla="*/ 2093275 h 4061775"/>
              <a:gd name="connsiteX145" fmla="*/ 3511550 w 3651280"/>
              <a:gd name="connsiteY145" fmla="*/ 2182175 h 4061775"/>
              <a:gd name="connsiteX146" fmla="*/ 3524250 w 3651280"/>
              <a:gd name="connsiteY146" fmla="*/ 2220275 h 4061775"/>
              <a:gd name="connsiteX147" fmla="*/ 3543300 w 3651280"/>
              <a:gd name="connsiteY147" fmla="*/ 2226625 h 4061775"/>
              <a:gd name="connsiteX148" fmla="*/ 3556000 w 3651280"/>
              <a:gd name="connsiteY148" fmla="*/ 2245675 h 4061775"/>
              <a:gd name="connsiteX149" fmla="*/ 3568700 w 3651280"/>
              <a:gd name="connsiteY149" fmla="*/ 2290125 h 4061775"/>
              <a:gd name="connsiteX150" fmla="*/ 3562350 w 3651280"/>
              <a:gd name="connsiteY150" fmla="*/ 2340925 h 4061775"/>
              <a:gd name="connsiteX151" fmla="*/ 3549650 w 3651280"/>
              <a:gd name="connsiteY151" fmla="*/ 2359975 h 4061775"/>
              <a:gd name="connsiteX152" fmla="*/ 3543300 w 3651280"/>
              <a:gd name="connsiteY152" fmla="*/ 2391725 h 4061775"/>
              <a:gd name="connsiteX153" fmla="*/ 3530600 w 3651280"/>
              <a:gd name="connsiteY153" fmla="*/ 2429825 h 4061775"/>
              <a:gd name="connsiteX154" fmla="*/ 3524250 w 3651280"/>
              <a:gd name="connsiteY154" fmla="*/ 2448875 h 4061775"/>
              <a:gd name="connsiteX155" fmla="*/ 3517900 w 3651280"/>
              <a:gd name="connsiteY155" fmla="*/ 2467925 h 4061775"/>
              <a:gd name="connsiteX156" fmla="*/ 3511550 w 3651280"/>
              <a:gd name="connsiteY156" fmla="*/ 2493325 h 4061775"/>
              <a:gd name="connsiteX157" fmla="*/ 3511550 w 3651280"/>
              <a:gd name="connsiteY157" fmla="*/ 2607625 h 4061775"/>
              <a:gd name="connsiteX158" fmla="*/ 3498850 w 3651280"/>
              <a:gd name="connsiteY158" fmla="*/ 2645725 h 4061775"/>
              <a:gd name="connsiteX159" fmla="*/ 3505200 w 3651280"/>
              <a:gd name="connsiteY159" fmla="*/ 2683825 h 4061775"/>
              <a:gd name="connsiteX160" fmla="*/ 3505200 w 3651280"/>
              <a:gd name="connsiteY160" fmla="*/ 2728275 h 4061775"/>
              <a:gd name="connsiteX161" fmla="*/ 3492500 w 3651280"/>
              <a:gd name="connsiteY161" fmla="*/ 2747325 h 4061775"/>
              <a:gd name="connsiteX162" fmla="*/ 3454400 w 3651280"/>
              <a:gd name="connsiteY162" fmla="*/ 2772725 h 4061775"/>
              <a:gd name="connsiteX163" fmla="*/ 3441700 w 3651280"/>
              <a:gd name="connsiteY163" fmla="*/ 2791775 h 4061775"/>
              <a:gd name="connsiteX164" fmla="*/ 3435350 w 3651280"/>
              <a:gd name="connsiteY164" fmla="*/ 2810825 h 4061775"/>
              <a:gd name="connsiteX165" fmla="*/ 3378200 w 3651280"/>
              <a:gd name="connsiteY165" fmla="*/ 2829875 h 4061775"/>
              <a:gd name="connsiteX166" fmla="*/ 3359150 w 3651280"/>
              <a:gd name="connsiteY166" fmla="*/ 2836225 h 4061775"/>
              <a:gd name="connsiteX167" fmla="*/ 3327400 w 3651280"/>
              <a:gd name="connsiteY167" fmla="*/ 2861625 h 4061775"/>
              <a:gd name="connsiteX168" fmla="*/ 2876550 w 3651280"/>
              <a:gd name="connsiteY168" fmla="*/ 2867975 h 4061775"/>
              <a:gd name="connsiteX169" fmla="*/ 2832100 w 3651280"/>
              <a:gd name="connsiteY169" fmla="*/ 2861625 h 4061775"/>
              <a:gd name="connsiteX170" fmla="*/ 2813050 w 3651280"/>
              <a:gd name="connsiteY170" fmla="*/ 2823525 h 4061775"/>
              <a:gd name="connsiteX171" fmla="*/ 2794000 w 3651280"/>
              <a:gd name="connsiteY171" fmla="*/ 2810825 h 4061775"/>
              <a:gd name="connsiteX172" fmla="*/ 2774950 w 3651280"/>
              <a:gd name="connsiteY172" fmla="*/ 2829875 h 4061775"/>
              <a:gd name="connsiteX173" fmla="*/ 2755900 w 3651280"/>
              <a:gd name="connsiteY173" fmla="*/ 2836225 h 4061775"/>
              <a:gd name="connsiteX174" fmla="*/ 2736850 w 3651280"/>
              <a:gd name="connsiteY174" fmla="*/ 2874325 h 4061775"/>
              <a:gd name="connsiteX175" fmla="*/ 2717800 w 3651280"/>
              <a:gd name="connsiteY175" fmla="*/ 2893375 h 4061775"/>
              <a:gd name="connsiteX176" fmla="*/ 2686050 w 3651280"/>
              <a:gd name="connsiteY176" fmla="*/ 2918775 h 4061775"/>
              <a:gd name="connsiteX177" fmla="*/ 2673350 w 3651280"/>
              <a:gd name="connsiteY177" fmla="*/ 2956875 h 4061775"/>
              <a:gd name="connsiteX178" fmla="*/ 2667000 w 3651280"/>
              <a:gd name="connsiteY178" fmla="*/ 2975925 h 4061775"/>
              <a:gd name="connsiteX179" fmla="*/ 2660650 w 3651280"/>
              <a:gd name="connsiteY179" fmla="*/ 3020375 h 4061775"/>
              <a:gd name="connsiteX180" fmla="*/ 2590800 w 3651280"/>
              <a:gd name="connsiteY180" fmla="*/ 3026725 h 4061775"/>
              <a:gd name="connsiteX181" fmla="*/ 2552700 w 3651280"/>
              <a:gd name="connsiteY181" fmla="*/ 3001325 h 4061775"/>
              <a:gd name="connsiteX182" fmla="*/ 2540000 w 3651280"/>
              <a:gd name="connsiteY182" fmla="*/ 3020375 h 4061775"/>
              <a:gd name="connsiteX183" fmla="*/ 2514600 w 3651280"/>
              <a:gd name="connsiteY183" fmla="*/ 3077525 h 4061775"/>
              <a:gd name="connsiteX184" fmla="*/ 2495550 w 3651280"/>
              <a:gd name="connsiteY184" fmla="*/ 3083875 h 4061775"/>
              <a:gd name="connsiteX185" fmla="*/ 2444750 w 3651280"/>
              <a:gd name="connsiteY185" fmla="*/ 3071175 h 4061775"/>
              <a:gd name="connsiteX186" fmla="*/ 2425700 w 3651280"/>
              <a:gd name="connsiteY186" fmla="*/ 3058475 h 4061775"/>
              <a:gd name="connsiteX187" fmla="*/ 2387600 w 3651280"/>
              <a:gd name="connsiteY187" fmla="*/ 3064825 h 4061775"/>
              <a:gd name="connsiteX188" fmla="*/ 2368550 w 3651280"/>
              <a:gd name="connsiteY188" fmla="*/ 3128325 h 4061775"/>
              <a:gd name="connsiteX189" fmla="*/ 2324100 w 3651280"/>
              <a:gd name="connsiteY189" fmla="*/ 3147375 h 4061775"/>
              <a:gd name="connsiteX190" fmla="*/ 2317750 w 3651280"/>
              <a:gd name="connsiteY190" fmla="*/ 3204525 h 4061775"/>
              <a:gd name="connsiteX191" fmla="*/ 2254250 w 3651280"/>
              <a:gd name="connsiteY191" fmla="*/ 3198175 h 4061775"/>
              <a:gd name="connsiteX192" fmla="*/ 2216150 w 3651280"/>
              <a:gd name="connsiteY192" fmla="*/ 3185475 h 4061775"/>
              <a:gd name="connsiteX193" fmla="*/ 2197100 w 3651280"/>
              <a:gd name="connsiteY193" fmla="*/ 3179125 h 4061775"/>
              <a:gd name="connsiteX194" fmla="*/ 2178050 w 3651280"/>
              <a:gd name="connsiteY194" fmla="*/ 3172775 h 4061775"/>
              <a:gd name="connsiteX195" fmla="*/ 2063750 w 3651280"/>
              <a:gd name="connsiteY195" fmla="*/ 3166425 h 4061775"/>
              <a:gd name="connsiteX196" fmla="*/ 2044700 w 3651280"/>
              <a:gd name="connsiteY196" fmla="*/ 3160075 h 4061775"/>
              <a:gd name="connsiteX197" fmla="*/ 1993900 w 3651280"/>
              <a:gd name="connsiteY197" fmla="*/ 3147375 h 4061775"/>
              <a:gd name="connsiteX198" fmla="*/ 1981200 w 3651280"/>
              <a:gd name="connsiteY198" fmla="*/ 3185475 h 4061775"/>
              <a:gd name="connsiteX199" fmla="*/ 1974850 w 3651280"/>
              <a:gd name="connsiteY199" fmla="*/ 3204525 h 4061775"/>
              <a:gd name="connsiteX200" fmla="*/ 1955800 w 3651280"/>
              <a:gd name="connsiteY200" fmla="*/ 3210875 h 4061775"/>
              <a:gd name="connsiteX201" fmla="*/ 1911350 w 3651280"/>
              <a:gd name="connsiteY201" fmla="*/ 3198175 h 4061775"/>
              <a:gd name="connsiteX202" fmla="*/ 1898650 w 3651280"/>
              <a:gd name="connsiteY202" fmla="*/ 3179125 h 4061775"/>
              <a:gd name="connsiteX203" fmla="*/ 1860550 w 3651280"/>
              <a:gd name="connsiteY203" fmla="*/ 3172775 h 4061775"/>
              <a:gd name="connsiteX204" fmla="*/ 1866900 w 3651280"/>
              <a:gd name="connsiteY204" fmla="*/ 3153725 h 4061775"/>
              <a:gd name="connsiteX205" fmla="*/ 1854200 w 3651280"/>
              <a:gd name="connsiteY205" fmla="*/ 3134675 h 4061775"/>
              <a:gd name="connsiteX206" fmla="*/ 1828800 w 3651280"/>
              <a:gd name="connsiteY206" fmla="*/ 3109275 h 4061775"/>
              <a:gd name="connsiteX207" fmla="*/ 1784350 w 3651280"/>
              <a:gd name="connsiteY207" fmla="*/ 3077525 h 4061775"/>
              <a:gd name="connsiteX208" fmla="*/ 1752600 w 3651280"/>
              <a:gd name="connsiteY208" fmla="*/ 3071175 h 4061775"/>
              <a:gd name="connsiteX209" fmla="*/ 1708150 w 3651280"/>
              <a:gd name="connsiteY209" fmla="*/ 3077525 h 4061775"/>
              <a:gd name="connsiteX210" fmla="*/ 1689100 w 3651280"/>
              <a:gd name="connsiteY210" fmla="*/ 3121975 h 4061775"/>
              <a:gd name="connsiteX211" fmla="*/ 1600200 w 3651280"/>
              <a:gd name="connsiteY211" fmla="*/ 3128325 h 4061775"/>
              <a:gd name="connsiteX212" fmla="*/ 1574800 w 3651280"/>
              <a:gd name="connsiteY212" fmla="*/ 3172775 h 4061775"/>
              <a:gd name="connsiteX213" fmla="*/ 1555750 w 3651280"/>
              <a:gd name="connsiteY213" fmla="*/ 3185475 h 4061775"/>
              <a:gd name="connsiteX214" fmla="*/ 1498600 w 3651280"/>
              <a:gd name="connsiteY214" fmla="*/ 3172775 h 4061775"/>
              <a:gd name="connsiteX215" fmla="*/ 1428750 w 3651280"/>
              <a:gd name="connsiteY215" fmla="*/ 3179125 h 4061775"/>
              <a:gd name="connsiteX216" fmla="*/ 1422400 w 3651280"/>
              <a:gd name="connsiteY216" fmla="*/ 3274375 h 4061775"/>
              <a:gd name="connsiteX217" fmla="*/ 1403350 w 3651280"/>
              <a:gd name="connsiteY217" fmla="*/ 3287075 h 4061775"/>
              <a:gd name="connsiteX218" fmla="*/ 1428750 w 3651280"/>
              <a:gd name="connsiteY218" fmla="*/ 3331525 h 4061775"/>
              <a:gd name="connsiteX219" fmla="*/ 1447800 w 3651280"/>
              <a:gd name="connsiteY219" fmla="*/ 3350575 h 4061775"/>
              <a:gd name="connsiteX220" fmla="*/ 1479550 w 3651280"/>
              <a:gd name="connsiteY220" fmla="*/ 3363275 h 4061775"/>
              <a:gd name="connsiteX221" fmla="*/ 1492250 w 3651280"/>
              <a:gd name="connsiteY221" fmla="*/ 3375975 h 4061775"/>
              <a:gd name="connsiteX222" fmla="*/ 1498600 w 3651280"/>
              <a:gd name="connsiteY222" fmla="*/ 3395025 h 4061775"/>
              <a:gd name="connsiteX223" fmla="*/ 1536700 w 3651280"/>
              <a:gd name="connsiteY223" fmla="*/ 3420425 h 4061775"/>
              <a:gd name="connsiteX224" fmla="*/ 1574800 w 3651280"/>
              <a:gd name="connsiteY224" fmla="*/ 3458525 h 4061775"/>
              <a:gd name="connsiteX225" fmla="*/ 1568450 w 3651280"/>
              <a:gd name="connsiteY225" fmla="*/ 3496625 h 4061775"/>
              <a:gd name="connsiteX226" fmla="*/ 1530350 w 3651280"/>
              <a:gd name="connsiteY226" fmla="*/ 3528375 h 4061775"/>
              <a:gd name="connsiteX227" fmla="*/ 1524000 w 3651280"/>
              <a:gd name="connsiteY227" fmla="*/ 3553775 h 4061775"/>
              <a:gd name="connsiteX228" fmla="*/ 1485900 w 3651280"/>
              <a:gd name="connsiteY228" fmla="*/ 3528375 h 4061775"/>
              <a:gd name="connsiteX229" fmla="*/ 1466850 w 3651280"/>
              <a:gd name="connsiteY229" fmla="*/ 3515675 h 4061775"/>
              <a:gd name="connsiteX230" fmla="*/ 1435100 w 3651280"/>
              <a:gd name="connsiteY230" fmla="*/ 3522025 h 4061775"/>
              <a:gd name="connsiteX231" fmla="*/ 1403350 w 3651280"/>
              <a:gd name="connsiteY231" fmla="*/ 3560125 h 4061775"/>
              <a:gd name="connsiteX232" fmla="*/ 1397000 w 3651280"/>
              <a:gd name="connsiteY232" fmla="*/ 3579175 h 4061775"/>
              <a:gd name="connsiteX233" fmla="*/ 1365250 w 3651280"/>
              <a:gd name="connsiteY233" fmla="*/ 3617275 h 4061775"/>
              <a:gd name="connsiteX234" fmla="*/ 1346200 w 3651280"/>
              <a:gd name="connsiteY234" fmla="*/ 3655375 h 4061775"/>
              <a:gd name="connsiteX235" fmla="*/ 1289050 w 3651280"/>
              <a:gd name="connsiteY235" fmla="*/ 3687125 h 4061775"/>
              <a:gd name="connsiteX236" fmla="*/ 1270000 w 3651280"/>
              <a:gd name="connsiteY236" fmla="*/ 3699825 h 4061775"/>
              <a:gd name="connsiteX237" fmla="*/ 1250950 w 3651280"/>
              <a:gd name="connsiteY237" fmla="*/ 3680775 h 4061775"/>
              <a:gd name="connsiteX238" fmla="*/ 1244600 w 3651280"/>
              <a:gd name="connsiteY238" fmla="*/ 3661725 h 4061775"/>
              <a:gd name="connsiteX239" fmla="*/ 1206500 w 3651280"/>
              <a:gd name="connsiteY239" fmla="*/ 3642675 h 4061775"/>
              <a:gd name="connsiteX240" fmla="*/ 1130300 w 3651280"/>
              <a:gd name="connsiteY240" fmla="*/ 3655375 h 4061775"/>
              <a:gd name="connsiteX241" fmla="*/ 1111250 w 3651280"/>
              <a:gd name="connsiteY241" fmla="*/ 3668075 h 4061775"/>
              <a:gd name="connsiteX242" fmla="*/ 1073150 w 3651280"/>
              <a:gd name="connsiteY242" fmla="*/ 3699825 h 4061775"/>
              <a:gd name="connsiteX243" fmla="*/ 1009650 w 3651280"/>
              <a:gd name="connsiteY243" fmla="*/ 3718875 h 4061775"/>
              <a:gd name="connsiteX244" fmla="*/ 965200 w 3651280"/>
              <a:gd name="connsiteY244" fmla="*/ 3731575 h 4061775"/>
              <a:gd name="connsiteX245" fmla="*/ 914400 w 3651280"/>
              <a:gd name="connsiteY245" fmla="*/ 3776025 h 4061775"/>
              <a:gd name="connsiteX246" fmla="*/ 857250 w 3651280"/>
              <a:gd name="connsiteY246" fmla="*/ 3769675 h 4061775"/>
              <a:gd name="connsiteX247" fmla="*/ 831850 w 3651280"/>
              <a:gd name="connsiteY247" fmla="*/ 3763325 h 4061775"/>
              <a:gd name="connsiteX248" fmla="*/ 838200 w 3651280"/>
              <a:gd name="connsiteY248" fmla="*/ 3782375 h 4061775"/>
              <a:gd name="connsiteX249" fmla="*/ 844550 w 3651280"/>
              <a:gd name="connsiteY249" fmla="*/ 3814125 h 4061775"/>
              <a:gd name="connsiteX250" fmla="*/ 768350 w 3651280"/>
              <a:gd name="connsiteY250" fmla="*/ 3871275 h 4061775"/>
              <a:gd name="connsiteX251" fmla="*/ 762000 w 3651280"/>
              <a:gd name="connsiteY251" fmla="*/ 3922075 h 4061775"/>
              <a:gd name="connsiteX252" fmla="*/ 755650 w 3651280"/>
              <a:gd name="connsiteY252" fmla="*/ 3953825 h 4061775"/>
              <a:gd name="connsiteX253" fmla="*/ 768350 w 3651280"/>
              <a:gd name="connsiteY253" fmla="*/ 3972875 h 4061775"/>
              <a:gd name="connsiteX254" fmla="*/ 762000 w 3651280"/>
              <a:gd name="connsiteY254" fmla="*/ 3991925 h 4061775"/>
              <a:gd name="connsiteX255" fmla="*/ 762000 w 3651280"/>
              <a:gd name="connsiteY255" fmla="*/ 4049075 h 4061775"/>
              <a:gd name="connsiteX256" fmla="*/ 723900 w 3651280"/>
              <a:gd name="connsiteY256" fmla="*/ 4061775 h 4061775"/>
              <a:gd name="connsiteX257" fmla="*/ 698500 w 3651280"/>
              <a:gd name="connsiteY257" fmla="*/ 4055425 h 4061775"/>
              <a:gd name="connsiteX258" fmla="*/ 692150 w 3651280"/>
              <a:gd name="connsiteY258" fmla="*/ 4004625 h 4061775"/>
              <a:gd name="connsiteX259" fmla="*/ 628650 w 3651280"/>
              <a:gd name="connsiteY259" fmla="*/ 3953825 h 4061775"/>
              <a:gd name="connsiteX260" fmla="*/ 622300 w 3651280"/>
              <a:gd name="connsiteY260" fmla="*/ 3922075 h 4061775"/>
              <a:gd name="connsiteX261" fmla="*/ 603250 w 3651280"/>
              <a:gd name="connsiteY261" fmla="*/ 3915725 h 4061775"/>
              <a:gd name="connsiteX262" fmla="*/ 571500 w 3651280"/>
              <a:gd name="connsiteY262" fmla="*/ 3871275 h 4061775"/>
              <a:gd name="connsiteX263" fmla="*/ 571500 w 3651280"/>
              <a:gd name="connsiteY263" fmla="*/ 3858575 h 4061775"/>
              <a:gd name="connsiteX264" fmla="*/ 571500 w 3651280"/>
              <a:gd name="connsiteY264" fmla="*/ 3814125 h 4061775"/>
              <a:gd name="connsiteX265" fmla="*/ 568325 w 3651280"/>
              <a:gd name="connsiteY265" fmla="*/ 3795075 h 4061775"/>
              <a:gd name="connsiteX266" fmla="*/ 527050 w 3651280"/>
              <a:gd name="connsiteY266" fmla="*/ 3788725 h 4061775"/>
              <a:gd name="connsiteX267" fmla="*/ 495300 w 3651280"/>
              <a:gd name="connsiteY267" fmla="*/ 3766500 h 4061775"/>
              <a:gd name="connsiteX268" fmla="*/ 488950 w 3651280"/>
              <a:gd name="connsiteY268" fmla="*/ 3763325 h 4061775"/>
              <a:gd name="connsiteX269" fmla="*/ 450850 w 3651280"/>
              <a:gd name="connsiteY269" fmla="*/ 3744275 h 4061775"/>
              <a:gd name="connsiteX270" fmla="*/ 419100 w 3651280"/>
              <a:gd name="connsiteY270" fmla="*/ 3687125 h 4061775"/>
              <a:gd name="connsiteX271" fmla="*/ 419100 w 3651280"/>
              <a:gd name="connsiteY271" fmla="*/ 3528375 h 4061775"/>
              <a:gd name="connsiteX272" fmla="*/ 457200 w 3651280"/>
              <a:gd name="connsiteY272" fmla="*/ 3496625 h 4061775"/>
              <a:gd name="connsiteX273" fmla="*/ 463550 w 3651280"/>
              <a:gd name="connsiteY273" fmla="*/ 3464875 h 4061775"/>
              <a:gd name="connsiteX274" fmla="*/ 508000 w 3651280"/>
              <a:gd name="connsiteY274" fmla="*/ 3414075 h 4061775"/>
              <a:gd name="connsiteX275" fmla="*/ 527050 w 3651280"/>
              <a:gd name="connsiteY275" fmla="*/ 3407725 h 4061775"/>
              <a:gd name="connsiteX276" fmla="*/ 520700 w 3651280"/>
              <a:gd name="connsiteY276" fmla="*/ 3363275 h 4061775"/>
              <a:gd name="connsiteX277" fmla="*/ 508000 w 3651280"/>
              <a:gd name="connsiteY277" fmla="*/ 3325175 h 4061775"/>
              <a:gd name="connsiteX278" fmla="*/ 501650 w 3651280"/>
              <a:gd name="connsiteY278" fmla="*/ 3293425 h 4061775"/>
              <a:gd name="connsiteX279" fmla="*/ 482600 w 3651280"/>
              <a:gd name="connsiteY279" fmla="*/ 3280725 h 4061775"/>
              <a:gd name="connsiteX280" fmla="*/ 482600 w 3651280"/>
              <a:gd name="connsiteY280" fmla="*/ 3204525 h 4061775"/>
              <a:gd name="connsiteX281" fmla="*/ 501650 w 3651280"/>
              <a:gd name="connsiteY281" fmla="*/ 3007675 h 4061775"/>
              <a:gd name="connsiteX282" fmla="*/ 520700 w 3651280"/>
              <a:gd name="connsiteY282" fmla="*/ 2994975 h 4061775"/>
              <a:gd name="connsiteX283" fmla="*/ 546100 w 3651280"/>
              <a:gd name="connsiteY283" fmla="*/ 2956875 h 4061775"/>
              <a:gd name="connsiteX284" fmla="*/ 552450 w 3651280"/>
              <a:gd name="connsiteY284" fmla="*/ 2937825 h 4061775"/>
              <a:gd name="connsiteX285" fmla="*/ 571500 w 3651280"/>
              <a:gd name="connsiteY285" fmla="*/ 2925125 h 4061775"/>
              <a:gd name="connsiteX286" fmla="*/ 711200 w 3651280"/>
              <a:gd name="connsiteY286" fmla="*/ 2918775 h 4061775"/>
              <a:gd name="connsiteX287" fmla="*/ 730250 w 3651280"/>
              <a:gd name="connsiteY287" fmla="*/ 2906075 h 4061775"/>
              <a:gd name="connsiteX288" fmla="*/ 755650 w 3651280"/>
              <a:gd name="connsiteY288" fmla="*/ 2893375 h 4061775"/>
              <a:gd name="connsiteX289" fmla="*/ 762000 w 3651280"/>
              <a:gd name="connsiteY289" fmla="*/ 2861625 h 4061775"/>
              <a:gd name="connsiteX290" fmla="*/ 781050 w 3651280"/>
              <a:gd name="connsiteY290" fmla="*/ 2842575 h 4061775"/>
              <a:gd name="connsiteX291" fmla="*/ 787400 w 3651280"/>
              <a:gd name="connsiteY291" fmla="*/ 2823525 h 4061775"/>
              <a:gd name="connsiteX292" fmla="*/ 800100 w 3651280"/>
              <a:gd name="connsiteY292" fmla="*/ 2804475 h 4061775"/>
              <a:gd name="connsiteX293" fmla="*/ 825500 w 3651280"/>
              <a:gd name="connsiteY293" fmla="*/ 2760025 h 4061775"/>
              <a:gd name="connsiteX294" fmla="*/ 863600 w 3651280"/>
              <a:gd name="connsiteY294" fmla="*/ 2779075 h 4061775"/>
              <a:gd name="connsiteX295" fmla="*/ 882650 w 3651280"/>
              <a:gd name="connsiteY295" fmla="*/ 2785425 h 4061775"/>
              <a:gd name="connsiteX296" fmla="*/ 933450 w 3651280"/>
              <a:gd name="connsiteY296" fmla="*/ 2766375 h 4061775"/>
              <a:gd name="connsiteX297" fmla="*/ 962025 w 3651280"/>
              <a:gd name="connsiteY297" fmla="*/ 2760025 h 4061775"/>
              <a:gd name="connsiteX298" fmla="*/ 965200 w 3651280"/>
              <a:gd name="connsiteY298" fmla="*/ 2766375 h 4061775"/>
              <a:gd name="connsiteX299" fmla="*/ 1041400 w 3651280"/>
              <a:gd name="connsiteY299" fmla="*/ 2779075 h 4061775"/>
              <a:gd name="connsiteX300" fmla="*/ 1060450 w 3651280"/>
              <a:gd name="connsiteY300" fmla="*/ 2772725 h 4061775"/>
              <a:gd name="connsiteX301" fmla="*/ 1054100 w 3651280"/>
              <a:gd name="connsiteY301" fmla="*/ 2791775 h 4061775"/>
              <a:gd name="connsiteX302" fmla="*/ 1041400 w 3651280"/>
              <a:gd name="connsiteY302" fmla="*/ 2867975 h 4061775"/>
              <a:gd name="connsiteX303" fmla="*/ 1047750 w 3651280"/>
              <a:gd name="connsiteY303" fmla="*/ 2937825 h 4061775"/>
              <a:gd name="connsiteX304" fmla="*/ 1073150 w 3651280"/>
              <a:gd name="connsiteY304" fmla="*/ 2944175 h 4061775"/>
              <a:gd name="connsiteX305" fmla="*/ 1111250 w 3651280"/>
              <a:gd name="connsiteY305" fmla="*/ 2956875 h 4061775"/>
              <a:gd name="connsiteX306" fmla="*/ 1130300 w 3651280"/>
              <a:gd name="connsiteY306" fmla="*/ 2963225 h 4061775"/>
              <a:gd name="connsiteX307" fmla="*/ 1174750 w 3651280"/>
              <a:gd name="connsiteY307" fmla="*/ 3014025 h 4061775"/>
              <a:gd name="connsiteX308" fmla="*/ 1193800 w 3651280"/>
              <a:gd name="connsiteY308" fmla="*/ 3020375 h 4061775"/>
              <a:gd name="connsiteX309" fmla="*/ 1200150 w 3651280"/>
              <a:gd name="connsiteY309" fmla="*/ 3039425 h 4061775"/>
              <a:gd name="connsiteX310" fmla="*/ 1206500 w 3651280"/>
              <a:gd name="connsiteY310" fmla="*/ 3083875 h 4061775"/>
              <a:gd name="connsiteX311" fmla="*/ 1225550 w 3651280"/>
              <a:gd name="connsiteY311" fmla="*/ 3090225 h 4061775"/>
              <a:gd name="connsiteX312" fmla="*/ 1250950 w 3651280"/>
              <a:gd name="connsiteY312" fmla="*/ 3096575 h 4061775"/>
              <a:gd name="connsiteX313" fmla="*/ 1289050 w 3651280"/>
              <a:gd name="connsiteY313" fmla="*/ 3109275 h 4061775"/>
              <a:gd name="connsiteX314" fmla="*/ 1308100 w 3651280"/>
              <a:gd name="connsiteY314" fmla="*/ 3115625 h 4061775"/>
              <a:gd name="connsiteX315" fmla="*/ 1333500 w 3651280"/>
              <a:gd name="connsiteY315" fmla="*/ 3109275 h 4061775"/>
              <a:gd name="connsiteX316" fmla="*/ 1339850 w 3651280"/>
              <a:gd name="connsiteY316" fmla="*/ 3077525 h 4061775"/>
              <a:gd name="connsiteX317" fmla="*/ 1327150 w 3651280"/>
              <a:gd name="connsiteY317" fmla="*/ 3014025 h 4061775"/>
              <a:gd name="connsiteX318" fmla="*/ 1333500 w 3651280"/>
              <a:gd name="connsiteY318" fmla="*/ 2982275 h 4061775"/>
              <a:gd name="connsiteX319" fmla="*/ 1352550 w 3651280"/>
              <a:gd name="connsiteY319" fmla="*/ 2931475 h 4061775"/>
              <a:gd name="connsiteX320" fmla="*/ 1346200 w 3651280"/>
              <a:gd name="connsiteY320" fmla="*/ 2861625 h 4061775"/>
              <a:gd name="connsiteX321" fmla="*/ 1327150 w 3651280"/>
              <a:gd name="connsiteY321" fmla="*/ 2848925 h 4061775"/>
              <a:gd name="connsiteX322" fmla="*/ 1289050 w 3651280"/>
              <a:gd name="connsiteY322" fmla="*/ 2836225 h 4061775"/>
              <a:gd name="connsiteX323" fmla="*/ 1270000 w 3651280"/>
              <a:gd name="connsiteY323" fmla="*/ 2829875 h 4061775"/>
              <a:gd name="connsiteX324" fmla="*/ 1238250 w 3651280"/>
              <a:gd name="connsiteY324" fmla="*/ 2810825 h 4061775"/>
              <a:gd name="connsiteX325" fmla="*/ 1244600 w 3651280"/>
              <a:gd name="connsiteY325" fmla="*/ 2785425 h 4061775"/>
              <a:gd name="connsiteX326" fmla="*/ 1250950 w 3651280"/>
              <a:gd name="connsiteY326" fmla="*/ 2766375 h 4061775"/>
              <a:gd name="connsiteX327" fmla="*/ 1244600 w 3651280"/>
              <a:gd name="connsiteY327" fmla="*/ 2747325 h 4061775"/>
              <a:gd name="connsiteX328" fmla="*/ 1250950 w 3651280"/>
              <a:gd name="connsiteY328" fmla="*/ 2728275 h 4061775"/>
              <a:gd name="connsiteX329" fmla="*/ 1289050 w 3651280"/>
              <a:gd name="connsiteY329" fmla="*/ 2709225 h 4061775"/>
              <a:gd name="connsiteX330" fmla="*/ 1295400 w 3651280"/>
              <a:gd name="connsiteY330" fmla="*/ 2671125 h 4061775"/>
              <a:gd name="connsiteX331" fmla="*/ 1300956 w 3651280"/>
              <a:gd name="connsiteY331" fmla="*/ 2652075 h 4061775"/>
              <a:gd name="connsiteX332" fmla="*/ 1301750 w 3651280"/>
              <a:gd name="connsiteY332" fmla="*/ 2563175 h 4061775"/>
              <a:gd name="connsiteX333" fmla="*/ 1282700 w 3651280"/>
              <a:gd name="connsiteY333" fmla="*/ 2556825 h 4061775"/>
              <a:gd name="connsiteX334" fmla="*/ 1276350 w 3651280"/>
              <a:gd name="connsiteY334" fmla="*/ 2537775 h 4061775"/>
              <a:gd name="connsiteX335" fmla="*/ 1276350 w 3651280"/>
              <a:gd name="connsiteY335" fmla="*/ 2391725 h 4061775"/>
              <a:gd name="connsiteX336" fmla="*/ 1257300 w 3651280"/>
              <a:gd name="connsiteY336" fmla="*/ 2385375 h 4061775"/>
              <a:gd name="connsiteX337" fmla="*/ 1200150 w 3651280"/>
              <a:gd name="connsiteY337" fmla="*/ 2340925 h 4061775"/>
              <a:gd name="connsiteX338" fmla="*/ 1181100 w 3651280"/>
              <a:gd name="connsiteY338" fmla="*/ 2334575 h 4061775"/>
              <a:gd name="connsiteX339" fmla="*/ 1149350 w 3651280"/>
              <a:gd name="connsiteY339" fmla="*/ 2277425 h 4061775"/>
              <a:gd name="connsiteX340" fmla="*/ 1111250 w 3651280"/>
              <a:gd name="connsiteY340" fmla="*/ 2264725 h 4061775"/>
              <a:gd name="connsiteX341" fmla="*/ 1092200 w 3651280"/>
              <a:gd name="connsiteY341" fmla="*/ 2226625 h 4061775"/>
              <a:gd name="connsiteX342" fmla="*/ 1041400 w 3651280"/>
              <a:gd name="connsiteY342" fmla="*/ 2213925 h 4061775"/>
              <a:gd name="connsiteX343" fmla="*/ 1009650 w 3651280"/>
              <a:gd name="connsiteY343" fmla="*/ 2175825 h 4061775"/>
              <a:gd name="connsiteX344" fmla="*/ 1003300 w 3651280"/>
              <a:gd name="connsiteY344" fmla="*/ 2156775 h 4061775"/>
              <a:gd name="connsiteX345" fmla="*/ 1016000 w 3651280"/>
              <a:gd name="connsiteY345" fmla="*/ 2118675 h 4061775"/>
              <a:gd name="connsiteX346" fmla="*/ 1022350 w 3651280"/>
              <a:gd name="connsiteY346" fmla="*/ 2099625 h 4061775"/>
              <a:gd name="connsiteX347" fmla="*/ 1016000 w 3651280"/>
              <a:gd name="connsiteY347" fmla="*/ 2042475 h 4061775"/>
              <a:gd name="connsiteX348" fmla="*/ 996950 w 3651280"/>
              <a:gd name="connsiteY348" fmla="*/ 2036125 h 4061775"/>
              <a:gd name="connsiteX349" fmla="*/ 971550 w 3651280"/>
              <a:gd name="connsiteY349" fmla="*/ 2029775 h 4061775"/>
              <a:gd name="connsiteX350" fmla="*/ 952500 w 3651280"/>
              <a:gd name="connsiteY350" fmla="*/ 2017075 h 4061775"/>
              <a:gd name="connsiteX351" fmla="*/ 933450 w 3651280"/>
              <a:gd name="connsiteY351" fmla="*/ 1998025 h 4061775"/>
              <a:gd name="connsiteX352" fmla="*/ 914400 w 3651280"/>
              <a:gd name="connsiteY352" fmla="*/ 1991675 h 4061775"/>
              <a:gd name="connsiteX353" fmla="*/ 889000 w 3651280"/>
              <a:gd name="connsiteY353" fmla="*/ 1978975 h 4061775"/>
              <a:gd name="connsiteX354" fmla="*/ 869950 w 3651280"/>
              <a:gd name="connsiteY354" fmla="*/ 1972625 h 4061775"/>
              <a:gd name="connsiteX355" fmla="*/ 850900 w 3651280"/>
              <a:gd name="connsiteY355" fmla="*/ 1959925 h 4061775"/>
              <a:gd name="connsiteX356" fmla="*/ 831850 w 3651280"/>
              <a:gd name="connsiteY356" fmla="*/ 1953575 h 4061775"/>
              <a:gd name="connsiteX357" fmla="*/ 742950 w 3651280"/>
              <a:gd name="connsiteY357" fmla="*/ 1940875 h 4061775"/>
              <a:gd name="connsiteX358" fmla="*/ 698500 w 3651280"/>
              <a:gd name="connsiteY358" fmla="*/ 1947225 h 4061775"/>
              <a:gd name="connsiteX359" fmla="*/ 685800 w 3651280"/>
              <a:gd name="connsiteY359" fmla="*/ 1985325 h 4061775"/>
              <a:gd name="connsiteX360" fmla="*/ 679450 w 3651280"/>
              <a:gd name="connsiteY360" fmla="*/ 2004375 h 4061775"/>
              <a:gd name="connsiteX361" fmla="*/ 660400 w 3651280"/>
              <a:gd name="connsiteY361" fmla="*/ 2010725 h 4061775"/>
              <a:gd name="connsiteX362" fmla="*/ 622300 w 3651280"/>
              <a:gd name="connsiteY362" fmla="*/ 1991675 h 4061775"/>
              <a:gd name="connsiteX363" fmla="*/ 603250 w 3651280"/>
              <a:gd name="connsiteY363" fmla="*/ 1998025 h 4061775"/>
              <a:gd name="connsiteX364" fmla="*/ 584200 w 3651280"/>
              <a:gd name="connsiteY364" fmla="*/ 2036125 h 4061775"/>
              <a:gd name="connsiteX365" fmla="*/ 565150 w 3651280"/>
              <a:gd name="connsiteY365" fmla="*/ 2105975 h 4061775"/>
              <a:gd name="connsiteX366" fmla="*/ 571500 w 3651280"/>
              <a:gd name="connsiteY366" fmla="*/ 2125025 h 4061775"/>
              <a:gd name="connsiteX367" fmla="*/ 565150 w 3651280"/>
              <a:gd name="connsiteY367" fmla="*/ 2207575 h 4061775"/>
              <a:gd name="connsiteX368" fmla="*/ 546100 w 3651280"/>
              <a:gd name="connsiteY368" fmla="*/ 2213925 h 4061775"/>
              <a:gd name="connsiteX369" fmla="*/ 383381 w 3651280"/>
              <a:gd name="connsiteY369" fmla="*/ 2184556 h 4061775"/>
              <a:gd name="connsiteX370" fmla="*/ 336550 w 3651280"/>
              <a:gd name="connsiteY370" fmla="*/ 2258375 h 4061775"/>
              <a:gd name="connsiteX371" fmla="*/ 317500 w 3651280"/>
              <a:gd name="connsiteY371" fmla="*/ 2252025 h 4061775"/>
              <a:gd name="connsiteX372" fmla="*/ 298450 w 3651280"/>
              <a:gd name="connsiteY372" fmla="*/ 2156775 h 4061775"/>
              <a:gd name="connsiteX373" fmla="*/ 279400 w 3651280"/>
              <a:gd name="connsiteY373" fmla="*/ 2150425 h 4061775"/>
              <a:gd name="connsiteX374" fmla="*/ 260350 w 3651280"/>
              <a:gd name="connsiteY374" fmla="*/ 2137725 h 4061775"/>
              <a:gd name="connsiteX375" fmla="*/ 266700 w 3651280"/>
              <a:gd name="connsiteY375" fmla="*/ 2118675 h 4061775"/>
              <a:gd name="connsiteX376" fmla="*/ 292100 w 3651280"/>
              <a:gd name="connsiteY376" fmla="*/ 2080575 h 4061775"/>
              <a:gd name="connsiteX377" fmla="*/ 285750 w 3651280"/>
              <a:gd name="connsiteY377" fmla="*/ 1928175 h 4061775"/>
              <a:gd name="connsiteX378" fmla="*/ 285750 w 3651280"/>
              <a:gd name="connsiteY378" fmla="*/ 1864675 h 4061775"/>
              <a:gd name="connsiteX379" fmla="*/ 311150 w 3651280"/>
              <a:gd name="connsiteY379" fmla="*/ 1858325 h 4061775"/>
              <a:gd name="connsiteX380" fmla="*/ 349250 w 3651280"/>
              <a:gd name="connsiteY380" fmla="*/ 1832925 h 4061775"/>
              <a:gd name="connsiteX381" fmla="*/ 368300 w 3651280"/>
              <a:gd name="connsiteY381" fmla="*/ 1820225 h 4061775"/>
              <a:gd name="connsiteX382" fmla="*/ 368300 w 3651280"/>
              <a:gd name="connsiteY382" fmla="*/ 1798000 h 4061775"/>
              <a:gd name="connsiteX383" fmla="*/ 393700 w 3651280"/>
              <a:gd name="connsiteY383" fmla="*/ 1782125 h 4061775"/>
              <a:gd name="connsiteX384" fmla="*/ 419100 w 3651280"/>
              <a:gd name="connsiteY384" fmla="*/ 1744025 h 4061775"/>
              <a:gd name="connsiteX385" fmla="*/ 387350 w 3651280"/>
              <a:gd name="connsiteY385" fmla="*/ 1699575 h 4061775"/>
              <a:gd name="connsiteX386" fmla="*/ 368300 w 3651280"/>
              <a:gd name="connsiteY386" fmla="*/ 1686875 h 4061775"/>
              <a:gd name="connsiteX387" fmla="*/ 361950 w 3651280"/>
              <a:gd name="connsiteY387" fmla="*/ 1667825 h 4061775"/>
              <a:gd name="connsiteX388" fmla="*/ 336550 w 3651280"/>
              <a:gd name="connsiteY388" fmla="*/ 1629725 h 4061775"/>
              <a:gd name="connsiteX389" fmla="*/ 330200 w 3651280"/>
              <a:gd name="connsiteY389" fmla="*/ 1610675 h 4061775"/>
              <a:gd name="connsiteX390" fmla="*/ 304800 w 3651280"/>
              <a:gd name="connsiteY390" fmla="*/ 1572575 h 4061775"/>
              <a:gd name="connsiteX391" fmla="*/ 292100 w 3651280"/>
              <a:gd name="connsiteY391" fmla="*/ 1534475 h 4061775"/>
              <a:gd name="connsiteX392" fmla="*/ 285750 w 3651280"/>
              <a:gd name="connsiteY392" fmla="*/ 1515425 h 4061775"/>
              <a:gd name="connsiteX393" fmla="*/ 311150 w 3651280"/>
              <a:gd name="connsiteY393" fmla="*/ 1490025 h 4061775"/>
              <a:gd name="connsiteX394" fmla="*/ 317500 w 3651280"/>
              <a:gd name="connsiteY394" fmla="*/ 1470975 h 4061775"/>
              <a:gd name="connsiteX395" fmla="*/ 298450 w 3651280"/>
              <a:gd name="connsiteY395" fmla="*/ 1413825 h 4061775"/>
              <a:gd name="connsiteX396" fmla="*/ 292100 w 3651280"/>
              <a:gd name="connsiteY396" fmla="*/ 1394775 h 4061775"/>
              <a:gd name="connsiteX397" fmla="*/ 279400 w 3651280"/>
              <a:gd name="connsiteY397" fmla="*/ 1324925 h 4061775"/>
              <a:gd name="connsiteX398" fmla="*/ 234950 w 3651280"/>
              <a:gd name="connsiteY398" fmla="*/ 1267775 h 4061775"/>
              <a:gd name="connsiteX399" fmla="*/ 215900 w 3651280"/>
              <a:gd name="connsiteY399" fmla="*/ 1255075 h 4061775"/>
              <a:gd name="connsiteX400" fmla="*/ 158750 w 3651280"/>
              <a:gd name="connsiteY400" fmla="*/ 1210625 h 4061775"/>
              <a:gd name="connsiteX401" fmla="*/ 120650 w 3651280"/>
              <a:gd name="connsiteY401" fmla="*/ 1172525 h 4061775"/>
              <a:gd name="connsiteX402" fmla="*/ 107950 w 3651280"/>
              <a:gd name="connsiteY402" fmla="*/ 1153475 h 4061775"/>
              <a:gd name="connsiteX403" fmla="*/ 88900 w 3651280"/>
              <a:gd name="connsiteY403" fmla="*/ 1147125 h 4061775"/>
              <a:gd name="connsiteX404" fmla="*/ 50800 w 3651280"/>
              <a:gd name="connsiteY404" fmla="*/ 1115375 h 4061775"/>
              <a:gd name="connsiteX405" fmla="*/ 15875 w 3651280"/>
              <a:gd name="connsiteY405" fmla="*/ 1064575 h 4061775"/>
              <a:gd name="connsiteX406" fmla="*/ 0 w 3651280"/>
              <a:gd name="connsiteY406" fmla="*/ 1039175 h 4061775"/>
              <a:gd name="connsiteX407" fmla="*/ 12700 w 3651280"/>
              <a:gd name="connsiteY407" fmla="*/ 1020125 h 4061775"/>
              <a:gd name="connsiteX408" fmla="*/ 31750 w 3651280"/>
              <a:gd name="connsiteY408" fmla="*/ 1001075 h 4061775"/>
              <a:gd name="connsiteX409" fmla="*/ 38100 w 3651280"/>
              <a:gd name="connsiteY409" fmla="*/ 982025 h 4061775"/>
              <a:gd name="connsiteX410" fmla="*/ 63500 w 3651280"/>
              <a:gd name="connsiteY410" fmla="*/ 975675 h 4061775"/>
              <a:gd name="connsiteX411" fmla="*/ 82550 w 3651280"/>
              <a:gd name="connsiteY411" fmla="*/ 962975 h 4061775"/>
              <a:gd name="connsiteX412" fmla="*/ 120650 w 3651280"/>
              <a:gd name="connsiteY412" fmla="*/ 975675 h 4061775"/>
              <a:gd name="connsiteX413" fmla="*/ 139700 w 3651280"/>
              <a:gd name="connsiteY413" fmla="*/ 982025 h 4061775"/>
              <a:gd name="connsiteX414" fmla="*/ 165100 w 3651280"/>
              <a:gd name="connsiteY414" fmla="*/ 988375 h 4061775"/>
              <a:gd name="connsiteX415" fmla="*/ 196850 w 3651280"/>
              <a:gd name="connsiteY415" fmla="*/ 1001075 h 4061775"/>
              <a:gd name="connsiteX416" fmla="*/ 641350 w 3651280"/>
              <a:gd name="connsiteY416" fmla="*/ 1001075 h 4061775"/>
              <a:gd name="connsiteX417" fmla="*/ 666750 w 3651280"/>
              <a:gd name="connsiteY417" fmla="*/ 1039175 h 4061775"/>
              <a:gd name="connsiteX418" fmla="*/ 685800 w 3651280"/>
              <a:gd name="connsiteY418" fmla="*/ 1102675 h 4061775"/>
              <a:gd name="connsiteX419" fmla="*/ 723900 w 3651280"/>
              <a:gd name="connsiteY419" fmla="*/ 1115375 h 4061775"/>
              <a:gd name="connsiteX420" fmla="*/ 749300 w 3651280"/>
              <a:gd name="connsiteY420" fmla="*/ 1109025 h 4061775"/>
              <a:gd name="connsiteX421" fmla="*/ 755650 w 3651280"/>
              <a:gd name="connsiteY421" fmla="*/ 1089975 h 4061775"/>
              <a:gd name="connsiteX422" fmla="*/ 800100 w 3651280"/>
              <a:gd name="connsiteY422" fmla="*/ 1039175 h 4061775"/>
              <a:gd name="connsiteX423" fmla="*/ 831850 w 3651280"/>
              <a:gd name="connsiteY423" fmla="*/ 1064575 h 4061775"/>
              <a:gd name="connsiteX424" fmla="*/ 850900 w 3651280"/>
              <a:gd name="connsiteY424" fmla="*/ 1063781 h 4061775"/>
              <a:gd name="connsiteX425" fmla="*/ 858044 w 3651280"/>
              <a:gd name="connsiteY425" fmla="*/ 1032825 h 4061775"/>
              <a:gd name="connsiteX426" fmla="*/ 889000 w 3651280"/>
              <a:gd name="connsiteY426" fmla="*/ 991550 h 4061775"/>
              <a:gd name="connsiteX427" fmla="*/ 996950 w 3651280"/>
              <a:gd name="connsiteY427" fmla="*/ 1001075 h 4061775"/>
              <a:gd name="connsiteX428" fmla="*/ 1016000 w 3651280"/>
              <a:gd name="connsiteY428" fmla="*/ 1007425 h 4061775"/>
              <a:gd name="connsiteX429" fmla="*/ 1035050 w 3651280"/>
              <a:gd name="connsiteY429" fmla="*/ 950275 h 4061775"/>
              <a:gd name="connsiteX430" fmla="*/ 1054100 w 3651280"/>
              <a:gd name="connsiteY430" fmla="*/ 943925 h 4061775"/>
              <a:gd name="connsiteX431" fmla="*/ 1098550 w 3651280"/>
              <a:gd name="connsiteY431" fmla="*/ 950275 h 4061775"/>
              <a:gd name="connsiteX432" fmla="*/ 1117600 w 3651280"/>
              <a:gd name="connsiteY432" fmla="*/ 962975 h 4061775"/>
              <a:gd name="connsiteX433" fmla="*/ 1136650 w 3651280"/>
              <a:gd name="connsiteY433" fmla="*/ 969325 h 4061775"/>
              <a:gd name="connsiteX434" fmla="*/ 1155700 w 3651280"/>
              <a:gd name="connsiteY434" fmla="*/ 982025 h 4061775"/>
              <a:gd name="connsiteX435" fmla="*/ 1174750 w 3651280"/>
              <a:gd name="connsiteY435" fmla="*/ 988375 h 4061775"/>
              <a:gd name="connsiteX436" fmla="*/ 1225550 w 3651280"/>
              <a:gd name="connsiteY436" fmla="*/ 1001075 h 4061775"/>
              <a:gd name="connsiteX437" fmla="*/ 1244600 w 3651280"/>
              <a:gd name="connsiteY437" fmla="*/ 988375 h 4061775"/>
              <a:gd name="connsiteX438" fmla="*/ 1257300 w 3651280"/>
              <a:gd name="connsiteY438" fmla="*/ 943925 h 4061775"/>
              <a:gd name="connsiteX439" fmla="*/ 1270000 w 3651280"/>
              <a:gd name="connsiteY439" fmla="*/ 924875 h 4061775"/>
              <a:gd name="connsiteX440" fmla="*/ 1289050 w 3651280"/>
              <a:gd name="connsiteY440" fmla="*/ 848675 h 4061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</a:cxnLst>
            <a:rect l="l" t="t" r="r" b="b"/>
            <a:pathLst>
              <a:path w="3651280" h="4061775">
                <a:moveTo>
                  <a:pt x="1289050" y="848675"/>
                </a:moveTo>
                <a:cubicBezTo>
                  <a:pt x="1298575" y="837033"/>
                  <a:pt x="1317460" y="846547"/>
                  <a:pt x="1327150" y="855025"/>
                </a:cubicBezTo>
                <a:cubicBezTo>
                  <a:pt x="1337225" y="863840"/>
                  <a:pt x="1335617" y="880425"/>
                  <a:pt x="1339850" y="893125"/>
                </a:cubicBezTo>
                <a:cubicBezTo>
                  <a:pt x="1341967" y="899475"/>
                  <a:pt x="1340631" y="908462"/>
                  <a:pt x="1346200" y="912175"/>
                </a:cubicBezTo>
                <a:cubicBezTo>
                  <a:pt x="1370819" y="928588"/>
                  <a:pt x="1358010" y="922462"/>
                  <a:pt x="1384300" y="931225"/>
                </a:cubicBezTo>
                <a:cubicBezTo>
                  <a:pt x="1386417" y="941808"/>
                  <a:pt x="1389224" y="952277"/>
                  <a:pt x="1390650" y="962975"/>
                </a:cubicBezTo>
                <a:cubicBezTo>
                  <a:pt x="1401564" y="1044829"/>
                  <a:pt x="1389047" y="1002615"/>
                  <a:pt x="1403350" y="1045525"/>
                </a:cubicBezTo>
                <a:cubicBezTo>
                  <a:pt x="1401233" y="1053992"/>
                  <a:pt x="1397000" y="1062198"/>
                  <a:pt x="1397000" y="1070925"/>
                </a:cubicBezTo>
                <a:cubicBezTo>
                  <a:pt x="1397000" y="1109538"/>
                  <a:pt x="1432238" y="1086765"/>
                  <a:pt x="1460500" y="1083625"/>
                </a:cubicBezTo>
                <a:cubicBezTo>
                  <a:pt x="1464733" y="1077275"/>
                  <a:pt x="1470100" y="1071549"/>
                  <a:pt x="1473200" y="1064575"/>
                </a:cubicBezTo>
                <a:cubicBezTo>
                  <a:pt x="1478637" y="1052342"/>
                  <a:pt x="1472913" y="1029722"/>
                  <a:pt x="1485900" y="1026475"/>
                </a:cubicBezTo>
                <a:lnTo>
                  <a:pt x="1511300" y="1020125"/>
                </a:lnTo>
                <a:cubicBezTo>
                  <a:pt x="1521883" y="1022242"/>
                  <a:pt x="1533224" y="1022009"/>
                  <a:pt x="1543050" y="1026475"/>
                </a:cubicBezTo>
                <a:cubicBezTo>
                  <a:pt x="1556945" y="1032791"/>
                  <a:pt x="1566342" y="1048173"/>
                  <a:pt x="1581150" y="1051875"/>
                </a:cubicBezTo>
                <a:cubicBezTo>
                  <a:pt x="1613044" y="1059848"/>
                  <a:pt x="1598271" y="1055465"/>
                  <a:pt x="1625600" y="1064575"/>
                </a:cubicBezTo>
                <a:cubicBezTo>
                  <a:pt x="1629833" y="1058225"/>
                  <a:pt x="1634887" y="1052351"/>
                  <a:pt x="1638300" y="1045525"/>
                </a:cubicBezTo>
                <a:cubicBezTo>
                  <a:pt x="1645969" y="1030187"/>
                  <a:pt x="1642185" y="1019557"/>
                  <a:pt x="1657350" y="1007425"/>
                </a:cubicBezTo>
                <a:cubicBezTo>
                  <a:pt x="1662577" y="1003244"/>
                  <a:pt x="1670413" y="1004068"/>
                  <a:pt x="1676400" y="1001075"/>
                </a:cubicBezTo>
                <a:cubicBezTo>
                  <a:pt x="1683226" y="997662"/>
                  <a:pt x="1688624" y="991788"/>
                  <a:pt x="1695450" y="988375"/>
                </a:cubicBezTo>
                <a:cubicBezTo>
                  <a:pt x="1701437" y="985382"/>
                  <a:pt x="1708649" y="985276"/>
                  <a:pt x="1714500" y="982025"/>
                </a:cubicBezTo>
                <a:cubicBezTo>
                  <a:pt x="1727843" y="974612"/>
                  <a:pt x="1738120" y="961452"/>
                  <a:pt x="1752600" y="956625"/>
                </a:cubicBezTo>
                <a:lnTo>
                  <a:pt x="1828800" y="931225"/>
                </a:lnTo>
                <a:cubicBezTo>
                  <a:pt x="1835150" y="929108"/>
                  <a:pt x="1842281" y="928588"/>
                  <a:pt x="1847850" y="924875"/>
                </a:cubicBezTo>
                <a:cubicBezTo>
                  <a:pt x="1875880" y="906188"/>
                  <a:pt x="1859416" y="913672"/>
                  <a:pt x="1898650" y="905825"/>
                </a:cubicBezTo>
                <a:cubicBezTo>
                  <a:pt x="1913278" y="896073"/>
                  <a:pt x="1924050" y="894523"/>
                  <a:pt x="1924050" y="874075"/>
                </a:cubicBezTo>
                <a:cubicBezTo>
                  <a:pt x="1924050" y="838029"/>
                  <a:pt x="1922362" y="801868"/>
                  <a:pt x="1917700" y="766125"/>
                </a:cubicBezTo>
                <a:cubicBezTo>
                  <a:pt x="1915969" y="752850"/>
                  <a:pt x="1909233" y="740725"/>
                  <a:pt x="1905000" y="728025"/>
                </a:cubicBezTo>
                <a:cubicBezTo>
                  <a:pt x="1897929" y="706811"/>
                  <a:pt x="1897616" y="707495"/>
                  <a:pt x="1892300" y="683575"/>
                </a:cubicBezTo>
                <a:cubicBezTo>
                  <a:pt x="1889402" y="670533"/>
                  <a:pt x="1886408" y="646392"/>
                  <a:pt x="1879600" y="632775"/>
                </a:cubicBezTo>
                <a:cubicBezTo>
                  <a:pt x="1876187" y="625949"/>
                  <a:pt x="1871133" y="620075"/>
                  <a:pt x="1866900" y="613725"/>
                </a:cubicBezTo>
                <a:cubicBezTo>
                  <a:pt x="1869017" y="603142"/>
                  <a:pt x="1870410" y="592388"/>
                  <a:pt x="1873250" y="581975"/>
                </a:cubicBezTo>
                <a:cubicBezTo>
                  <a:pt x="1876772" y="569060"/>
                  <a:pt x="1885950" y="543875"/>
                  <a:pt x="1885950" y="543875"/>
                </a:cubicBezTo>
                <a:cubicBezTo>
                  <a:pt x="1888067" y="529058"/>
                  <a:pt x="1886221" y="513102"/>
                  <a:pt x="1892300" y="499425"/>
                </a:cubicBezTo>
                <a:cubicBezTo>
                  <a:pt x="1895400" y="492451"/>
                  <a:pt x="1907305" y="493197"/>
                  <a:pt x="1911350" y="486725"/>
                </a:cubicBezTo>
                <a:cubicBezTo>
                  <a:pt x="1922702" y="468561"/>
                  <a:pt x="1925263" y="437424"/>
                  <a:pt x="1930400" y="416875"/>
                </a:cubicBezTo>
                <a:cubicBezTo>
                  <a:pt x="1932023" y="410381"/>
                  <a:pt x="1933037" y="403394"/>
                  <a:pt x="1936750" y="397825"/>
                </a:cubicBezTo>
                <a:cubicBezTo>
                  <a:pt x="1941731" y="390353"/>
                  <a:pt x="1950051" y="385674"/>
                  <a:pt x="1955800" y="378775"/>
                </a:cubicBezTo>
                <a:cubicBezTo>
                  <a:pt x="1960686" y="372912"/>
                  <a:pt x="1964267" y="366075"/>
                  <a:pt x="1968500" y="359725"/>
                </a:cubicBezTo>
                <a:cubicBezTo>
                  <a:pt x="1970915" y="347649"/>
                  <a:pt x="1974691" y="321942"/>
                  <a:pt x="1981200" y="308925"/>
                </a:cubicBezTo>
                <a:cubicBezTo>
                  <a:pt x="1984613" y="302099"/>
                  <a:pt x="1990800" y="296849"/>
                  <a:pt x="1993900" y="289875"/>
                </a:cubicBezTo>
                <a:cubicBezTo>
                  <a:pt x="1999337" y="277642"/>
                  <a:pt x="2002367" y="264475"/>
                  <a:pt x="2006600" y="251775"/>
                </a:cubicBezTo>
                <a:lnTo>
                  <a:pt x="2019300" y="213675"/>
                </a:lnTo>
                <a:lnTo>
                  <a:pt x="2025650" y="194625"/>
                </a:lnTo>
                <a:cubicBezTo>
                  <a:pt x="2027767" y="188275"/>
                  <a:pt x="2028287" y="181144"/>
                  <a:pt x="2032000" y="175575"/>
                </a:cubicBezTo>
                <a:lnTo>
                  <a:pt x="2057400" y="137475"/>
                </a:lnTo>
                <a:cubicBezTo>
                  <a:pt x="2061633" y="131125"/>
                  <a:pt x="2067687" y="125665"/>
                  <a:pt x="2070100" y="118425"/>
                </a:cubicBezTo>
                <a:cubicBezTo>
                  <a:pt x="2078863" y="92135"/>
                  <a:pt x="2072737" y="104944"/>
                  <a:pt x="2089150" y="80325"/>
                </a:cubicBezTo>
                <a:cubicBezTo>
                  <a:pt x="2092592" y="63114"/>
                  <a:pt x="2092628" y="41983"/>
                  <a:pt x="2108200" y="29525"/>
                </a:cubicBezTo>
                <a:cubicBezTo>
                  <a:pt x="2113427" y="25344"/>
                  <a:pt x="2120900" y="25292"/>
                  <a:pt x="2127250" y="23175"/>
                </a:cubicBezTo>
                <a:cubicBezTo>
                  <a:pt x="2129559" y="16248"/>
                  <a:pt x="2133408" y="-16464"/>
                  <a:pt x="2152650" y="10475"/>
                </a:cubicBezTo>
                <a:cubicBezTo>
                  <a:pt x="2160431" y="21368"/>
                  <a:pt x="2154211" y="41149"/>
                  <a:pt x="2165350" y="48575"/>
                </a:cubicBezTo>
                <a:lnTo>
                  <a:pt x="2222500" y="86675"/>
                </a:lnTo>
                <a:cubicBezTo>
                  <a:pt x="2228850" y="90908"/>
                  <a:pt x="2236154" y="93979"/>
                  <a:pt x="2241550" y="99375"/>
                </a:cubicBezTo>
                <a:cubicBezTo>
                  <a:pt x="2247900" y="105725"/>
                  <a:pt x="2254851" y="111526"/>
                  <a:pt x="2260600" y="118425"/>
                </a:cubicBezTo>
                <a:cubicBezTo>
                  <a:pt x="2265486" y="124288"/>
                  <a:pt x="2267904" y="132079"/>
                  <a:pt x="2273300" y="137475"/>
                </a:cubicBezTo>
                <a:cubicBezTo>
                  <a:pt x="2278696" y="142871"/>
                  <a:pt x="2286000" y="145942"/>
                  <a:pt x="2292350" y="150175"/>
                </a:cubicBezTo>
                <a:cubicBezTo>
                  <a:pt x="2296583" y="158642"/>
                  <a:pt x="2300354" y="167356"/>
                  <a:pt x="2305050" y="175575"/>
                </a:cubicBezTo>
                <a:cubicBezTo>
                  <a:pt x="2308836" y="182201"/>
                  <a:pt x="2314337" y="187799"/>
                  <a:pt x="2317750" y="194625"/>
                </a:cubicBezTo>
                <a:cubicBezTo>
                  <a:pt x="2333720" y="226565"/>
                  <a:pt x="2309457" y="211732"/>
                  <a:pt x="2349500" y="251775"/>
                </a:cubicBezTo>
                <a:cubicBezTo>
                  <a:pt x="2362200" y="264475"/>
                  <a:pt x="2365375" y="280350"/>
                  <a:pt x="2387600" y="289875"/>
                </a:cubicBezTo>
                <a:cubicBezTo>
                  <a:pt x="2409825" y="299400"/>
                  <a:pt x="2461154" y="305221"/>
                  <a:pt x="2482850" y="308925"/>
                </a:cubicBezTo>
                <a:cubicBezTo>
                  <a:pt x="2504546" y="312629"/>
                  <a:pt x="2519892" y="302575"/>
                  <a:pt x="2517775" y="312100"/>
                </a:cubicBezTo>
                <a:cubicBezTo>
                  <a:pt x="2500525" y="368050"/>
                  <a:pt x="2496079" y="350729"/>
                  <a:pt x="2489200" y="366075"/>
                </a:cubicBezTo>
                <a:cubicBezTo>
                  <a:pt x="2482321" y="381421"/>
                  <a:pt x="2479747" y="391188"/>
                  <a:pt x="2476500" y="404175"/>
                </a:cubicBezTo>
                <a:cubicBezTo>
                  <a:pt x="2466903" y="442562"/>
                  <a:pt x="2472910" y="421296"/>
                  <a:pt x="2457450" y="467675"/>
                </a:cubicBezTo>
                <a:cubicBezTo>
                  <a:pt x="2455333" y="474025"/>
                  <a:pt x="2454813" y="481156"/>
                  <a:pt x="2451100" y="486725"/>
                </a:cubicBezTo>
                <a:cubicBezTo>
                  <a:pt x="2446867" y="493075"/>
                  <a:pt x="2441813" y="498949"/>
                  <a:pt x="2438400" y="505775"/>
                </a:cubicBezTo>
                <a:cubicBezTo>
                  <a:pt x="2423064" y="536447"/>
                  <a:pt x="2445113" y="516116"/>
                  <a:pt x="2413000" y="537525"/>
                </a:cubicBezTo>
                <a:cubicBezTo>
                  <a:pt x="2410883" y="545992"/>
                  <a:pt x="2403409" y="554822"/>
                  <a:pt x="2406650" y="562925"/>
                </a:cubicBezTo>
                <a:cubicBezTo>
                  <a:pt x="2412626" y="577866"/>
                  <a:pt x="2438774" y="564917"/>
                  <a:pt x="2444750" y="562925"/>
                </a:cubicBezTo>
                <a:cubicBezTo>
                  <a:pt x="2453217" y="556575"/>
                  <a:pt x="2462666" y="551359"/>
                  <a:pt x="2470150" y="543875"/>
                </a:cubicBezTo>
                <a:cubicBezTo>
                  <a:pt x="2520100" y="493925"/>
                  <a:pt x="2439483" y="557789"/>
                  <a:pt x="2501900" y="505775"/>
                </a:cubicBezTo>
                <a:cubicBezTo>
                  <a:pt x="2507763" y="500889"/>
                  <a:pt x="2513976" y="496175"/>
                  <a:pt x="2520950" y="493075"/>
                </a:cubicBezTo>
                <a:cubicBezTo>
                  <a:pt x="2533183" y="487638"/>
                  <a:pt x="2543704" y="486725"/>
                  <a:pt x="2559050" y="480375"/>
                </a:cubicBezTo>
                <a:cubicBezTo>
                  <a:pt x="2574396" y="474025"/>
                  <a:pt x="2595344" y="463816"/>
                  <a:pt x="2613025" y="454975"/>
                </a:cubicBezTo>
                <a:cubicBezTo>
                  <a:pt x="2619012" y="451982"/>
                  <a:pt x="2609321" y="447567"/>
                  <a:pt x="2616200" y="442275"/>
                </a:cubicBezTo>
                <a:cubicBezTo>
                  <a:pt x="2623079" y="436983"/>
                  <a:pt x="2606417" y="439186"/>
                  <a:pt x="2654300" y="423225"/>
                </a:cubicBezTo>
                <a:lnTo>
                  <a:pt x="2679700" y="461325"/>
                </a:lnTo>
                <a:cubicBezTo>
                  <a:pt x="2683933" y="467675"/>
                  <a:pt x="2689987" y="473135"/>
                  <a:pt x="2692400" y="480375"/>
                </a:cubicBezTo>
                <a:cubicBezTo>
                  <a:pt x="2694517" y="486725"/>
                  <a:pt x="2694017" y="494692"/>
                  <a:pt x="2698750" y="499425"/>
                </a:cubicBezTo>
                <a:cubicBezTo>
                  <a:pt x="2703483" y="504158"/>
                  <a:pt x="2711450" y="503658"/>
                  <a:pt x="2717800" y="505775"/>
                </a:cubicBezTo>
                <a:cubicBezTo>
                  <a:pt x="2730500" y="501542"/>
                  <a:pt x="2751667" y="505775"/>
                  <a:pt x="2755900" y="493075"/>
                </a:cubicBezTo>
                <a:cubicBezTo>
                  <a:pt x="2758017" y="486725"/>
                  <a:pt x="2759257" y="480012"/>
                  <a:pt x="2762250" y="474025"/>
                </a:cubicBezTo>
                <a:cubicBezTo>
                  <a:pt x="2771091" y="456344"/>
                  <a:pt x="2779956" y="449969"/>
                  <a:pt x="2794000" y="435925"/>
                </a:cubicBezTo>
                <a:cubicBezTo>
                  <a:pt x="2806700" y="440158"/>
                  <a:pt x="2820961" y="441199"/>
                  <a:pt x="2832100" y="448625"/>
                </a:cubicBezTo>
                <a:cubicBezTo>
                  <a:pt x="2851211" y="461366"/>
                  <a:pt x="2863341" y="471866"/>
                  <a:pt x="2889250" y="474025"/>
                </a:cubicBezTo>
                <a:lnTo>
                  <a:pt x="2965450" y="480375"/>
                </a:lnTo>
                <a:cubicBezTo>
                  <a:pt x="2967567" y="459208"/>
                  <a:pt x="2968565" y="437900"/>
                  <a:pt x="2971800" y="416875"/>
                </a:cubicBezTo>
                <a:cubicBezTo>
                  <a:pt x="2972818" y="410259"/>
                  <a:pt x="2974437" y="403394"/>
                  <a:pt x="2978150" y="397825"/>
                </a:cubicBezTo>
                <a:cubicBezTo>
                  <a:pt x="2983131" y="390353"/>
                  <a:pt x="2990850" y="385125"/>
                  <a:pt x="2997200" y="378775"/>
                </a:cubicBezTo>
                <a:cubicBezTo>
                  <a:pt x="2999317" y="372425"/>
                  <a:pt x="2999837" y="365294"/>
                  <a:pt x="3003550" y="359725"/>
                </a:cubicBezTo>
                <a:cubicBezTo>
                  <a:pt x="3008531" y="352253"/>
                  <a:pt x="3015701" y="346424"/>
                  <a:pt x="3022600" y="340675"/>
                </a:cubicBezTo>
                <a:cubicBezTo>
                  <a:pt x="3073872" y="297949"/>
                  <a:pt x="3132187" y="324493"/>
                  <a:pt x="3206750" y="321625"/>
                </a:cubicBezTo>
                <a:cubicBezTo>
                  <a:pt x="3244850" y="323742"/>
                  <a:pt x="3283275" y="322579"/>
                  <a:pt x="3321050" y="327975"/>
                </a:cubicBezTo>
                <a:cubicBezTo>
                  <a:pt x="3328605" y="329054"/>
                  <a:pt x="3335205" y="335648"/>
                  <a:pt x="3340100" y="340675"/>
                </a:cubicBezTo>
                <a:cubicBezTo>
                  <a:pt x="3344995" y="345702"/>
                  <a:pt x="3350419" y="358137"/>
                  <a:pt x="3350419" y="358137"/>
                </a:cubicBezTo>
                <a:cubicBezTo>
                  <a:pt x="3333740" y="383156"/>
                  <a:pt x="3354520" y="394385"/>
                  <a:pt x="3352800" y="410525"/>
                </a:cubicBezTo>
                <a:cubicBezTo>
                  <a:pt x="3351080" y="426665"/>
                  <a:pt x="3344655" y="445865"/>
                  <a:pt x="3340100" y="454975"/>
                </a:cubicBezTo>
                <a:cubicBezTo>
                  <a:pt x="3336687" y="461801"/>
                  <a:pt x="3330813" y="467199"/>
                  <a:pt x="3327400" y="474025"/>
                </a:cubicBezTo>
                <a:cubicBezTo>
                  <a:pt x="3315043" y="498739"/>
                  <a:pt x="3326907" y="489991"/>
                  <a:pt x="3314700" y="518475"/>
                </a:cubicBezTo>
                <a:cubicBezTo>
                  <a:pt x="3311694" y="525490"/>
                  <a:pt x="3306233" y="531175"/>
                  <a:pt x="3302000" y="537525"/>
                </a:cubicBezTo>
                <a:cubicBezTo>
                  <a:pt x="3314251" y="598781"/>
                  <a:pt x="3299249" y="544722"/>
                  <a:pt x="3321050" y="588325"/>
                </a:cubicBezTo>
                <a:cubicBezTo>
                  <a:pt x="3328607" y="603439"/>
                  <a:pt x="3323206" y="616405"/>
                  <a:pt x="3346450" y="620075"/>
                </a:cubicBezTo>
                <a:cubicBezTo>
                  <a:pt x="3379968" y="625367"/>
                  <a:pt x="3414183" y="624308"/>
                  <a:pt x="3448050" y="626425"/>
                </a:cubicBezTo>
                <a:cubicBezTo>
                  <a:pt x="3454400" y="628542"/>
                  <a:pt x="3461113" y="629782"/>
                  <a:pt x="3467100" y="632775"/>
                </a:cubicBezTo>
                <a:cubicBezTo>
                  <a:pt x="3516339" y="657394"/>
                  <a:pt x="3457317" y="635864"/>
                  <a:pt x="3505200" y="651825"/>
                </a:cubicBezTo>
                <a:cubicBezTo>
                  <a:pt x="3553539" y="635712"/>
                  <a:pt x="3530173" y="636500"/>
                  <a:pt x="3575050" y="645475"/>
                </a:cubicBezTo>
                <a:cubicBezTo>
                  <a:pt x="3578492" y="662686"/>
                  <a:pt x="3578528" y="683817"/>
                  <a:pt x="3594100" y="696275"/>
                </a:cubicBezTo>
                <a:cubicBezTo>
                  <a:pt x="3599327" y="700456"/>
                  <a:pt x="3606800" y="696275"/>
                  <a:pt x="3613150" y="702625"/>
                </a:cubicBezTo>
                <a:cubicBezTo>
                  <a:pt x="3619500" y="708975"/>
                  <a:pt x="3589095" y="720007"/>
                  <a:pt x="3632200" y="734375"/>
                </a:cubicBezTo>
                <a:cubicBezTo>
                  <a:pt x="3625850" y="736492"/>
                  <a:pt x="3652308" y="738608"/>
                  <a:pt x="3651250" y="740725"/>
                </a:cubicBezTo>
                <a:cubicBezTo>
                  <a:pt x="3650192" y="742842"/>
                  <a:pt x="3633112" y="742234"/>
                  <a:pt x="3625850" y="747075"/>
                </a:cubicBezTo>
                <a:cubicBezTo>
                  <a:pt x="3619500" y="751308"/>
                  <a:pt x="3616250" y="759151"/>
                  <a:pt x="3613150" y="766125"/>
                </a:cubicBezTo>
                <a:cubicBezTo>
                  <a:pt x="3607713" y="778358"/>
                  <a:pt x="3609916" y="794759"/>
                  <a:pt x="3600450" y="804225"/>
                </a:cubicBezTo>
                <a:lnTo>
                  <a:pt x="3562350" y="842325"/>
                </a:lnTo>
                <a:cubicBezTo>
                  <a:pt x="3556000" y="848675"/>
                  <a:pt x="3548281" y="853903"/>
                  <a:pt x="3543300" y="861375"/>
                </a:cubicBezTo>
                <a:cubicBezTo>
                  <a:pt x="3523174" y="891564"/>
                  <a:pt x="3533013" y="873185"/>
                  <a:pt x="3517900" y="918525"/>
                </a:cubicBezTo>
                <a:lnTo>
                  <a:pt x="3511550" y="937575"/>
                </a:lnTo>
                <a:cubicBezTo>
                  <a:pt x="3513667" y="946042"/>
                  <a:pt x="3515502" y="954584"/>
                  <a:pt x="3517900" y="962975"/>
                </a:cubicBezTo>
                <a:cubicBezTo>
                  <a:pt x="3519739" y="969411"/>
                  <a:pt x="3524250" y="975332"/>
                  <a:pt x="3524250" y="982025"/>
                </a:cubicBezTo>
                <a:cubicBezTo>
                  <a:pt x="3524250" y="996992"/>
                  <a:pt x="3520811" y="1013114"/>
                  <a:pt x="3517900" y="1026475"/>
                </a:cubicBezTo>
                <a:cubicBezTo>
                  <a:pt x="3514990" y="1039836"/>
                  <a:pt x="3506787" y="1062193"/>
                  <a:pt x="3506787" y="1062193"/>
                </a:cubicBezTo>
                <a:cubicBezTo>
                  <a:pt x="3513137" y="1066426"/>
                  <a:pt x="3509698" y="1071586"/>
                  <a:pt x="3511550" y="1077275"/>
                </a:cubicBezTo>
                <a:cubicBezTo>
                  <a:pt x="3513402" y="1082964"/>
                  <a:pt x="3517900" y="1089632"/>
                  <a:pt x="3517900" y="1096325"/>
                </a:cubicBezTo>
                <a:cubicBezTo>
                  <a:pt x="3517900" y="1132371"/>
                  <a:pt x="3513667" y="1168292"/>
                  <a:pt x="3511550" y="1204275"/>
                </a:cubicBezTo>
                <a:cubicBezTo>
                  <a:pt x="3517106" y="1282063"/>
                  <a:pt x="3490002" y="1287788"/>
                  <a:pt x="3536950" y="1299525"/>
                </a:cubicBezTo>
                <a:cubicBezTo>
                  <a:pt x="3547421" y="1302143"/>
                  <a:pt x="3558117" y="1303758"/>
                  <a:pt x="3568700" y="1305875"/>
                </a:cubicBezTo>
                <a:cubicBezTo>
                  <a:pt x="3578185" y="1334331"/>
                  <a:pt x="3584167" y="1343407"/>
                  <a:pt x="3568700" y="1382075"/>
                </a:cubicBezTo>
                <a:cubicBezTo>
                  <a:pt x="3566214" y="1388290"/>
                  <a:pt x="3556000" y="1386308"/>
                  <a:pt x="3549650" y="1388425"/>
                </a:cubicBezTo>
                <a:cubicBezTo>
                  <a:pt x="3545417" y="1394775"/>
                  <a:pt x="3540050" y="1400501"/>
                  <a:pt x="3536950" y="1407475"/>
                </a:cubicBezTo>
                <a:cubicBezTo>
                  <a:pt x="3531513" y="1419708"/>
                  <a:pt x="3531676" y="1434436"/>
                  <a:pt x="3524250" y="1445575"/>
                </a:cubicBezTo>
                <a:cubicBezTo>
                  <a:pt x="3507837" y="1470194"/>
                  <a:pt x="3513963" y="1457385"/>
                  <a:pt x="3505200" y="1483675"/>
                </a:cubicBezTo>
                <a:cubicBezTo>
                  <a:pt x="3503083" y="1502725"/>
                  <a:pt x="3500857" y="1521763"/>
                  <a:pt x="3498850" y="1540825"/>
                </a:cubicBezTo>
                <a:cubicBezTo>
                  <a:pt x="3496623" y="1561980"/>
                  <a:pt x="3495508" y="1583267"/>
                  <a:pt x="3492500" y="1604325"/>
                </a:cubicBezTo>
                <a:cubicBezTo>
                  <a:pt x="3491266" y="1612965"/>
                  <a:pt x="3488267" y="1621258"/>
                  <a:pt x="3486150" y="1629725"/>
                </a:cubicBezTo>
                <a:cubicBezTo>
                  <a:pt x="3498564" y="1691794"/>
                  <a:pt x="3485356" y="1767970"/>
                  <a:pt x="3486150" y="1794825"/>
                </a:cubicBezTo>
                <a:cubicBezTo>
                  <a:pt x="3486944" y="1821680"/>
                  <a:pt x="3497262" y="1792974"/>
                  <a:pt x="3490912" y="1790857"/>
                </a:cubicBezTo>
                <a:cubicBezTo>
                  <a:pt x="3493029" y="1799324"/>
                  <a:pt x="3478477" y="1801572"/>
                  <a:pt x="3473450" y="1813875"/>
                </a:cubicBezTo>
                <a:cubicBezTo>
                  <a:pt x="3468423" y="1826178"/>
                  <a:pt x="3465761" y="1842126"/>
                  <a:pt x="3460750" y="1864675"/>
                </a:cubicBezTo>
                <a:cubicBezTo>
                  <a:pt x="3449343" y="1916006"/>
                  <a:pt x="3463796" y="1888681"/>
                  <a:pt x="3441700" y="1921825"/>
                </a:cubicBezTo>
                <a:cubicBezTo>
                  <a:pt x="3443890" y="1941539"/>
                  <a:pt x="3439410" y="1980953"/>
                  <a:pt x="3460750" y="1998025"/>
                </a:cubicBezTo>
                <a:cubicBezTo>
                  <a:pt x="3465977" y="2002206"/>
                  <a:pt x="3473450" y="2002258"/>
                  <a:pt x="3479800" y="2004375"/>
                </a:cubicBezTo>
                <a:lnTo>
                  <a:pt x="3492500" y="2042475"/>
                </a:lnTo>
                <a:cubicBezTo>
                  <a:pt x="3494617" y="2048825"/>
                  <a:pt x="3497537" y="2054961"/>
                  <a:pt x="3498850" y="2061525"/>
                </a:cubicBezTo>
                <a:lnTo>
                  <a:pt x="3505200" y="2093275"/>
                </a:lnTo>
                <a:cubicBezTo>
                  <a:pt x="3507317" y="2122908"/>
                  <a:pt x="3507143" y="2152795"/>
                  <a:pt x="3511550" y="2182175"/>
                </a:cubicBezTo>
                <a:cubicBezTo>
                  <a:pt x="3513536" y="2195414"/>
                  <a:pt x="3511550" y="2216042"/>
                  <a:pt x="3524250" y="2220275"/>
                </a:cubicBezTo>
                <a:lnTo>
                  <a:pt x="3543300" y="2226625"/>
                </a:lnTo>
                <a:cubicBezTo>
                  <a:pt x="3547533" y="2232975"/>
                  <a:pt x="3552587" y="2238849"/>
                  <a:pt x="3556000" y="2245675"/>
                </a:cubicBezTo>
                <a:cubicBezTo>
                  <a:pt x="3560555" y="2254785"/>
                  <a:pt x="3566665" y="2281987"/>
                  <a:pt x="3568700" y="2290125"/>
                </a:cubicBezTo>
                <a:cubicBezTo>
                  <a:pt x="3566583" y="2307058"/>
                  <a:pt x="3566840" y="2324461"/>
                  <a:pt x="3562350" y="2340925"/>
                </a:cubicBezTo>
                <a:cubicBezTo>
                  <a:pt x="3560342" y="2348288"/>
                  <a:pt x="3552330" y="2352829"/>
                  <a:pt x="3549650" y="2359975"/>
                </a:cubicBezTo>
                <a:cubicBezTo>
                  <a:pt x="3545860" y="2370081"/>
                  <a:pt x="3546140" y="2381312"/>
                  <a:pt x="3543300" y="2391725"/>
                </a:cubicBezTo>
                <a:cubicBezTo>
                  <a:pt x="3539778" y="2404640"/>
                  <a:pt x="3534833" y="2417125"/>
                  <a:pt x="3530600" y="2429825"/>
                </a:cubicBezTo>
                <a:lnTo>
                  <a:pt x="3524250" y="2448875"/>
                </a:lnTo>
                <a:cubicBezTo>
                  <a:pt x="3522133" y="2455225"/>
                  <a:pt x="3519523" y="2461431"/>
                  <a:pt x="3517900" y="2467925"/>
                </a:cubicBezTo>
                <a:lnTo>
                  <a:pt x="3511550" y="2493325"/>
                </a:lnTo>
                <a:cubicBezTo>
                  <a:pt x="3516322" y="2555356"/>
                  <a:pt x="3524253" y="2561046"/>
                  <a:pt x="3511550" y="2607625"/>
                </a:cubicBezTo>
                <a:cubicBezTo>
                  <a:pt x="3508028" y="2620540"/>
                  <a:pt x="3498850" y="2645725"/>
                  <a:pt x="3498850" y="2645725"/>
                </a:cubicBezTo>
                <a:cubicBezTo>
                  <a:pt x="3500967" y="2658425"/>
                  <a:pt x="3502407" y="2671256"/>
                  <a:pt x="3505200" y="2683825"/>
                </a:cubicBezTo>
                <a:cubicBezTo>
                  <a:pt x="3510819" y="2709108"/>
                  <a:pt x="3517725" y="2699049"/>
                  <a:pt x="3505200" y="2728275"/>
                </a:cubicBezTo>
                <a:cubicBezTo>
                  <a:pt x="3502194" y="2735290"/>
                  <a:pt x="3498243" y="2742299"/>
                  <a:pt x="3492500" y="2747325"/>
                </a:cubicBezTo>
                <a:cubicBezTo>
                  <a:pt x="3481013" y="2757376"/>
                  <a:pt x="3454400" y="2772725"/>
                  <a:pt x="3454400" y="2772725"/>
                </a:cubicBezTo>
                <a:cubicBezTo>
                  <a:pt x="3450167" y="2779075"/>
                  <a:pt x="3445113" y="2784949"/>
                  <a:pt x="3441700" y="2791775"/>
                </a:cubicBezTo>
                <a:cubicBezTo>
                  <a:pt x="3438707" y="2797762"/>
                  <a:pt x="3439531" y="2805598"/>
                  <a:pt x="3435350" y="2810825"/>
                </a:cubicBezTo>
                <a:cubicBezTo>
                  <a:pt x="3421018" y="2828740"/>
                  <a:pt x="3397796" y="2825520"/>
                  <a:pt x="3378200" y="2829875"/>
                </a:cubicBezTo>
                <a:cubicBezTo>
                  <a:pt x="3371666" y="2831327"/>
                  <a:pt x="3365500" y="2834108"/>
                  <a:pt x="3359150" y="2836225"/>
                </a:cubicBezTo>
                <a:cubicBezTo>
                  <a:pt x="3348971" y="2851494"/>
                  <a:pt x="3348223" y="2861062"/>
                  <a:pt x="3327400" y="2861625"/>
                </a:cubicBezTo>
                <a:cubicBezTo>
                  <a:pt x="3177157" y="2865686"/>
                  <a:pt x="3026833" y="2865858"/>
                  <a:pt x="2876550" y="2867975"/>
                </a:cubicBezTo>
                <a:cubicBezTo>
                  <a:pt x="2861733" y="2865858"/>
                  <a:pt x="2845777" y="2867704"/>
                  <a:pt x="2832100" y="2861625"/>
                </a:cubicBezTo>
                <a:cubicBezTo>
                  <a:pt x="2815487" y="2854242"/>
                  <a:pt x="2821989" y="2834698"/>
                  <a:pt x="2813050" y="2823525"/>
                </a:cubicBezTo>
                <a:cubicBezTo>
                  <a:pt x="2808282" y="2817566"/>
                  <a:pt x="2800350" y="2815058"/>
                  <a:pt x="2794000" y="2810825"/>
                </a:cubicBezTo>
                <a:cubicBezTo>
                  <a:pt x="2787650" y="2817175"/>
                  <a:pt x="2782422" y="2824894"/>
                  <a:pt x="2774950" y="2829875"/>
                </a:cubicBezTo>
                <a:cubicBezTo>
                  <a:pt x="2769381" y="2833588"/>
                  <a:pt x="2761127" y="2832044"/>
                  <a:pt x="2755900" y="2836225"/>
                </a:cubicBezTo>
                <a:cubicBezTo>
                  <a:pt x="2734489" y="2853354"/>
                  <a:pt x="2749997" y="2854605"/>
                  <a:pt x="2736850" y="2874325"/>
                </a:cubicBezTo>
                <a:cubicBezTo>
                  <a:pt x="2731869" y="2881797"/>
                  <a:pt x="2723549" y="2886476"/>
                  <a:pt x="2717800" y="2893375"/>
                </a:cubicBezTo>
                <a:cubicBezTo>
                  <a:pt x="2695706" y="2919888"/>
                  <a:pt x="2717323" y="2908351"/>
                  <a:pt x="2686050" y="2918775"/>
                </a:cubicBezTo>
                <a:lnTo>
                  <a:pt x="2673350" y="2956875"/>
                </a:lnTo>
                <a:lnTo>
                  <a:pt x="2667000" y="2975925"/>
                </a:lnTo>
                <a:cubicBezTo>
                  <a:pt x="2664883" y="2990742"/>
                  <a:pt x="2666729" y="3006698"/>
                  <a:pt x="2660650" y="3020375"/>
                </a:cubicBezTo>
                <a:cubicBezTo>
                  <a:pt x="2649567" y="3045312"/>
                  <a:pt x="2599608" y="3027826"/>
                  <a:pt x="2590800" y="3026725"/>
                </a:cubicBezTo>
                <a:cubicBezTo>
                  <a:pt x="2578100" y="3018258"/>
                  <a:pt x="2561167" y="2988625"/>
                  <a:pt x="2552700" y="3001325"/>
                </a:cubicBezTo>
                <a:cubicBezTo>
                  <a:pt x="2548467" y="3007675"/>
                  <a:pt x="2543100" y="3013401"/>
                  <a:pt x="2540000" y="3020375"/>
                </a:cubicBezTo>
                <a:cubicBezTo>
                  <a:pt x="2534112" y="3033623"/>
                  <a:pt x="2529466" y="3065632"/>
                  <a:pt x="2514600" y="3077525"/>
                </a:cubicBezTo>
                <a:cubicBezTo>
                  <a:pt x="2509373" y="3081706"/>
                  <a:pt x="2501900" y="3081758"/>
                  <a:pt x="2495550" y="3083875"/>
                </a:cubicBezTo>
                <a:cubicBezTo>
                  <a:pt x="2483474" y="3081460"/>
                  <a:pt x="2457767" y="3077684"/>
                  <a:pt x="2444750" y="3071175"/>
                </a:cubicBezTo>
                <a:cubicBezTo>
                  <a:pt x="2437924" y="3067762"/>
                  <a:pt x="2432050" y="3062708"/>
                  <a:pt x="2425700" y="3058475"/>
                </a:cubicBezTo>
                <a:cubicBezTo>
                  <a:pt x="2413000" y="3060592"/>
                  <a:pt x="2397290" y="3056347"/>
                  <a:pt x="2387600" y="3064825"/>
                </a:cubicBezTo>
                <a:cubicBezTo>
                  <a:pt x="2365820" y="3083882"/>
                  <a:pt x="2382267" y="3107749"/>
                  <a:pt x="2368550" y="3128325"/>
                </a:cubicBezTo>
                <a:cubicBezTo>
                  <a:pt x="2359779" y="3141481"/>
                  <a:pt x="2336845" y="3144189"/>
                  <a:pt x="2324100" y="3147375"/>
                </a:cubicBezTo>
                <a:cubicBezTo>
                  <a:pt x="2321983" y="3166425"/>
                  <a:pt x="2333251" y="3193251"/>
                  <a:pt x="2317750" y="3204525"/>
                </a:cubicBezTo>
                <a:cubicBezTo>
                  <a:pt x="2300546" y="3217037"/>
                  <a:pt x="2275158" y="3202095"/>
                  <a:pt x="2254250" y="3198175"/>
                </a:cubicBezTo>
                <a:cubicBezTo>
                  <a:pt x="2241092" y="3195708"/>
                  <a:pt x="2228850" y="3189708"/>
                  <a:pt x="2216150" y="3185475"/>
                </a:cubicBezTo>
                <a:lnTo>
                  <a:pt x="2197100" y="3179125"/>
                </a:lnTo>
                <a:cubicBezTo>
                  <a:pt x="2190750" y="3177008"/>
                  <a:pt x="2184733" y="3173146"/>
                  <a:pt x="2178050" y="3172775"/>
                </a:cubicBezTo>
                <a:lnTo>
                  <a:pt x="2063750" y="3166425"/>
                </a:lnTo>
                <a:cubicBezTo>
                  <a:pt x="2057400" y="3164308"/>
                  <a:pt x="2051158" y="3161836"/>
                  <a:pt x="2044700" y="3160075"/>
                </a:cubicBezTo>
                <a:cubicBezTo>
                  <a:pt x="2027861" y="3155482"/>
                  <a:pt x="1993900" y="3147375"/>
                  <a:pt x="1993900" y="3147375"/>
                </a:cubicBezTo>
                <a:lnTo>
                  <a:pt x="1981200" y="3185475"/>
                </a:lnTo>
                <a:cubicBezTo>
                  <a:pt x="1979083" y="3191825"/>
                  <a:pt x="1981200" y="3202408"/>
                  <a:pt x="1974850" y="3204525"/>
                </a:cubicBezTo>
                <a:lnTo>
                  <a:pt x="1955800" y="3210875"/>
                </a:lnTo>
                <a:cubicBezTo>
                  <a:pt x="1950301" y="3209500"/>
                  <a:pt x="1920875" y="3203467"/>
                  <a:pt x="1911350" y="3198175"/>
                </a:cubicBezTo>
                <a:cubicBezTo>
                  <a:pt x="1901825" y="3192883"/>
                  <a:pt x="1907117" y="3183358"/>
                  <a:pt x="1898650" y="3179125"/>
                </a:cubicBezTo>
                <a:cubicBezTo>
                  <a:pt x="1890183" y="3174892"/>
                  <a:pt x="1861608" y="3177008"/>
                  <a:pt x="1860550" y="3172775"/>
                </a:cubicBezTo>
                <a:cubicBezTo>
                  <a:pt x="1862667" y="3166425"/>
                  <a:pt x="1868000" y="3160327"/>
                  <a:pt x="1866900" y="3153725"/>
                </a:cubicBezTo>
                <a:cubicBezTo>
                  <a:pt x="1865645" y="3146197"/>
                  <a:pt x="1857613" y="3141501"/>
                  <a:pt x="1854200" y="3134675"/>
                </a:cubicBezTo>
                <a:cubicBezTo>
                  <a:pt x="1840653" y="3107582"/>
                  <a:pt x="1859280" y="3119435"/>
                  <a:pt x="1828800" y="3109275"/>
                </a:cubicBezTo>
                <a:cubicBezTo>
                  <a:pt x="1827339" y="3108180"/>
                  <a:pt x="1790540" y="3079846"/>
                  <a:pt x="1784350" y="3077525"/>
                </a:cubicBezTo>
                <a:cubicBezTo>
                  <a:pt x="1774244" y="3073735"/>
                  <a:pt x="1763183" y="3073292"/>
                  <a:pt x="1752600" y="3071175"/>
                </a:cubicBezTo>
                <a:cubicBezTo>
                  <a:pt x="1737783" y="3073292"/>
                  <a:pt x="1720842" y="3069592"/>
                  <a:pt x="1708150" y="3077525"/>
                </a:cubicBezTo>
                <a:cubicBezTo>
                  <a:pt x="1693003" y="3086992"/>
                  <a:pt x="1712715" y="3116071"/>
                  <a:pt x="1689100" y="3121975"/>
                </a:cubicBezTo>
                <a:cubicBezTo>
                  <a:pt x="1660278" y="3129180"/>
                  <a:pt x="1629833" y="3126208"/>
                  <a:pt x="1600200" y="3128325"/>
                </a:cubicBezTo>
                <a:cubicBezTo>
                  <a:pt x="1559640" y="3141845"/>
                  <a:pt x="1600131" y="3122112"/>
                  <a:pt x="1574800" y="3172775"/>
                </a:cubicBezTo>
                <a:cubicBezTo>
                  <a:pt x="1571387" y="3179601"/>
                  <a:pt x="1562100" y="3181242"/>
                  <a:pt x="1555750" y="3185475"/>
                </a:cubicBezTo>
                <a:cubicBezTo>
                  <a:pt x="1536105" y="3178927"/>
                  <a:pt x="1520951" y="3172775"/>
                  <a:pt x="1498600" y="3172775"/>
                </a:cubicBezTo>
                <a:cubicBezTo>
                  <a:pt x="1475221" y="3172775"/>
                  <a:pt x="1452033" y="3177008"/>
                  <a:pt x="1428750" y="3179125"/>
                </a:cubicBezTo>
                <a:cubicBezTo>
                  <a:pt x="1426633" y="3210875"/>
                  <a:pt x="1429688" y="3243400"/>
                  <a:pt x="1422400" y="3274375"/>
                </a:cubicBezTo>
                <a:cubicBezTo>
                  <a:pt x="1420652" y="3281804"/>
                  <a:pt x="1405201" y="3279671"/>
                  <a:pt x="1403350" y="3287075"/>
                </a:cubicBezTo>
                <a:cubicBezTo>
                  <a:pt x="1393607" y="3326046"/>
                  <a:pt x="1406424" y="3324083"/>
                  <a:pt x="1428750" y="3331525"/>
                </a:cubicBezTo>
                <a:cubicBezTo>
                  <a:pt x="1435100" y="3337875"/>
                  <a:pt x="1439333" y="3345283"/>
                  <a:pt x="1447800" y="3350575"/>
                </a:cubicBezTo>
                <a:cubicBezTo>
                  <a:pt x="1456267" y="3355867"/>
                  <a:pt x="1475786" y="3362737"/>
                  <a:pt x="1479550" y="3363275"/>
                </a:cubicBezTo>
                <a:cubicBezTo>
                  <a:pt x="1473200" y="3367508"/>
                  <a:pt x="1489075" y="3370683"/>
                  <a:pt x="1492250" y="3375975"/>
                </a:cubicBezTo>
                <a:cubicBezTo>
                  <a:pt x="1495425" y="3381267"/>
                  <a:pt x="1494887" y="3389456"/>
                  <a:pt x="1498600" y="3395025"/>
                </a:cubicBezTo>
                <a:cubicBezTo>
                  <a:pt x="1512190" y="3415410"/>
                  <a:pt x="1516728" y="3413768"/>
                  <a:pt x="1536700" y="3420425"/>
                </a:cubicBezTo>
                <a:cubicBezTo>
                  <a:pt x="1549400" y="3433125"/>
                  <a:pt x="1577753" y="3440809"/>
                  <a:pt x="1574800" y="3458525"/>
                </a:cubicBezTo>
                <a:cubicBezTo>
                  <a:pt x="1572683" y="3471225"/>
                  <a:pt x="1573679" y="3484860"/>
                  <a:pt x="1568450" y="3496625"/>
                </a:cubicBezTo>
                <a:cubicBezTo>
                  <a:pt x="1563303" y="3508205"/>
                  <a:pt x="1540470" y="3521628"/>
                  <a:pt x="1530350" y="3528375"/>
                </a:cubicBezTo>
                <a:cubicBezTo>
                  <a:pt x="1528233" y="3536842"/>
                  <a:pt x="1531484" y="3549285"/>
                  <a:pt x="1524000" y="3553775"/>
                </a:cubicBezTo>
                <a:cubicBezTo>
                  <a:pt x="1502355" y="3566762"/>
                  <a:pt x="1493683" y="3536158"/>
                  <a:pt x="1485900" y="3528375"/>
                </a:cubicBezTo>
                <a:cubicBezTo>
                  <a:pt x="1480504" y="3522979"/>
                  <a:pt x="1473200" y="3519908"/>
                  <a:pt x="1466850" y="3515675"/>
                </a:cubicBezTo>
                <a:cubicBezTo>
                  <a:pt x="1456267" y="3517792"/>
                  <a:pt x="1444753" y="3517198"/>
                  <a:pt x="1435100" y="3522025"/>
                </a:cubicBezTo>
                <a:cubicBezTo>
                  <a:pt x="1425738" y="3526706"/>
                  <a:pt x="1408212" y="3550400"/>
                  <a:pt x="1403350" y="3560125"/>
                </a:cubicBezTo>
                <a:cubicBezTo>
                  <a:pt x="1400357" y="3566112"/>
                  <a:pt x="1399993" y="3573188"/>
                  <a:pt x="1397000" y="3579175"/>
                </a:cubicBezTo>
                <a:cubicBezTo>
                  <a:pt x="1388159" y="3596856"/>
                  <a:pt x="1379294" y="3603231"/>
                  <a:pt x="1365250" y="3617275"/>
                </a:cubicBezTo>
                <a:cubicBezTo>
                  <a:pt x="1360720" y="3630864"/>
                  <a:pt x="1357786" y="3645238"/>
                  <a:pt x="1346200" y="3655375"/>
                </a:cubicBezTo>
                <a:cubicBezTo>
                  <a:pt x="1292809" y="3702092"/>
                  <a:pt x="1326844" y="3668228"/>
                  <a:pt x="1289050" y="3687125"/>
                </a:cubicBezTo>
                <a:cubicBezTo>
                  <a:pt x="1282224" y="3690538"/>
                  <a:pt x="1276350" y="3695592"/>
                  <a:pt x="1270000" y="3699825"/>
                </a:cubicBezTo>
                <a:cubicBezTo>
                  <a:pt x="1263650" y="3693475"/>
                  <a:pt x="1255931" y="3688247"/>
                  <a:pt x="1250950" y="3680775"/>
                </a:cubicBezTo>
                <a:cubicBezTo>
                  <a:pt x="1247237" y="3675206"/>
                  <a:pt x="1248781" y="3666952"/>
                  <a:pt x="1244600" y="3661725"/>
                </a:cubicBezTo>
                <a:cubicBezTo>
                  <a:pt x="1235648" y="3650534"/>
                  <a:pt x="1219049" y="3646858"/>
                  <a:pt x="1206500" y="3642675"/>
                </a:cubicBezTo>
                <a:cubicBezTo>
                  <a:pt x="1188392" y="3644687"/>
                  <a:pt x="1151576" y="3644737"/>
                  <a:pt x="1130300" y="3655375"/>
                </a:cubicBezTo>
                <a:cubicBezTo>
                  <a:pt x="1123474" y="3658788"/>
                  <a:pt x="1117113" y="3663189"/>
                  <a:pt x="1111250" y="3668075"/>
                </a:cubicBezTo>
                <a:cubicBezTo>
                  <a:pt x="1094160" y="3682317"/>
                  <a:pt x="1093420" y="3690816"/>
                  <a:pt x="1073150" y="3699825"/>
                </a:cubicBezTo>
                <a:cubicBezTo>
                  <a:pt x="1045987" y="3711897"/>
                  <a:pt x="1035509" y="3711487"/>
                  <a:pt x="1009650" y="3718875"/>
                </a:cubicBezTo>
                <a:cubicBezTo>
                  <a:pt x="945881" y="3737095"/>
                  <a:pt x="1044605" y="3711724"/>
                  <a:pt x="965200" y="3731575"/>
                </a:cubicBezTo>
                <a:cubicBezTo>
                  <a:pt x="920750" y="3761208"/>
                  <a:pt x="935567" y="3744275"/>
                  <a:pt x="914400" y="3776025"/>
                </a:cubicBezTo>
                <a:cubicBezTo>
                  <a:pt x="895350" y="3773908"/>
                  <a:pt x="876194" y="3772590"/>
                  <a:pt x="857250" y="3769675"/>
                </a:cubicBezTo>
                <a:cubicBezTo>
                  <a:pt x="848624" y="3768348"/>
                  <a:pt x="839112" y="3758484"/>
                  <a:pt x="831850" y="3763325"/>
                </a:cubicBezTo>
                <a:cubicBezTo>
                  <a:pt x="826281" y="3767038"/>
                  <a:pt x="836577" y="3775881"/>
                  <a:pt x="838200" y="3782375"/>
                </a:cubicBezTo>
                <a:cubicBezTo>
                  <a:pt x="840818" y="3792846"/>
                  <a:pt x="842433" y="3803542"/>
                  <a:pt x="844550" y="3814125"/>
                </a:cubicBezTo>
                <a:cubicBezTo>
                  <a:pt x="765940" y="3829847"/>
                  <a:pt x="786980" y="3806070"/>
                  <a:pt x="768350" y="3871275"/>
                </a:cubicBezTo>
                <a:cubicBezTo>
                  <a:pt x="766233" y="3888208"/>
                  <a:pt x="764595" y="3905208"/>
                  <a:pt x="762000" y="3922075"/>
                </a:cubicBezTo>
                <a:cubicBezTo>
                  <a:pt x="760359" y="3932742"/>
                  <a:pt x="754311" y="3943115"/>
                  <a:pt x="755650" y="3953825"/>
                </a:cubicBezTo>
                <a:cubicBezTo>
                  <a:pt x="756597" y="3961398"/>
                  <a:pt x="764117" y="3966525"/>
                  <a:pt x="768350" y="3972875"/>
                </a:cubicBezTo>
                <a:cubicBezTo>
                  <a:pt x="766233" y="3979225"/>
                  <a:pt x="762000" y="3985232"/>
                  <a:pt x="762000" y="3991925"/>
                </a:cubicBezTo>
                <a:cubicBezTo>
                  <a:pt x="762000" y="4016287"/>
                  <a:pt x="789497" y="4017650"/>
                  <a:pt x="762000" y="4049075"/>
                </a:cubicBezTo>
                <a:cubicBezTo>
                  <a:pt x="753185" y="4059150"/>
                  <a:pt x="723900" y="4061775"/>
                  <a:pt x="723900" y="4061775"/>
                </a:cubicBezTo>
                <a:cubicBezTo>
                  <a:pt x="715433" y="4059658"/>
                  <a:pt x="705762" y="4060266"/>
                  <a:pt x="698500" y="4055425"/>
                </a:cubicBezTo>
                <a:cubicBezTo>
                  <a:pt x="677065" y="4041135"/>
                  <a:pt x="688190" y="4024427"/>
                  <a:pt x="692150" y="4004625"/>
                </a:cubicBezTo>
                <a:cubicBezTo>
                  <a:pt x="678793" y="3911126"/>
                  <a:pt x="706178" y="4000342"/>
                  <a:pt x="628650" y="3953825"/>
                </a:cubicBezTo>
                <a:cubicBezTo>
                  <a:pt x="619395" y="3948272"/>
                  <a:pt x="628287" y="3931055"/>
                  <a:pt x="622300" y="3922075"/>
                </a:cubicBezTo>
                <a:cubicBezTo>
                  <a:pt x="618587" y="3916506"/>
                  <a:pt x="609600" y="3917842"/>
                  <a:pt x="603250" y="3915725"/>
                </a:cubicBezTo>
                <a:cubicBezTo>
                  <a:pt x="573009" y="3870363"/>
                  <a:pt x="611708" y="3881327"/>
                  <a:pt x="571500" y="3871275"/>
                </a:cubicBezTo>
                <a:cubicBezTo>
                  <a:pt x="577850" y="3867042"/>
                  <a:pt x="571500" y="3868100"/>
                  <a:pt x="571500" y="3858575"/>
                </a:cubicBezTo>
                <a:cubicBezTo>
                  <a:pt x="571500" y="3849050"/>
                  <a:pt x="572029" y="3824708"/>
                  <a:pt x="571500" y="3814125"/>
                </a:cubicBezTo>
                <a:cubicBezTo>
                  <a:pt x="570971" y="3803542"/>
                  <a:pt x="574675" y="3797192"/>
                  <a:pt x="568325" y="3795075"/>
                </a:cubicBezTo>
                <a:cubicBezTo>
                  <a:pt x="559858" y="3788725"/>
                  <a:pt x="539221" y="3793487"/>
                  <a:pt x="527050" y="3788725"/>
                </a:cubicBezTo>
                <a:cubicBezTo>
                  <a:pt x="514879" y="3783963"/>
                  <a:pt x="502772" y="3771481"/>
                  <a:pt x="495300" y="3766500"/>
                </a:cubicBezTo>
                <a:cubicBezTo>
                  <a:pt x="489731" y="3762787"/>
                  <a:pt x="496358" y="3767029"/>
                  <a:pt x="488950" y="3763325"/>
                </a:cubicBezTo>
                <a:cubicBezTo>
                  <a:pt x="481542" y="3759621"/>
                  <a:pt x="498733" y="3760236"/>
                  <a:pt x="450850" y="3744275"/>
                </a:cubicBezTo>
                <a:cubicBezTo>
                  <a:pt x="435310" y="3697656"/>
                  <a:pt x="447616" y="3715641"/>
                  <a:pt x="419100" y="3687125"/>
                </a:cubicBezTo>
                <a:cubicBezTo>
                  <a:pt x="399636" y="3628733"/>
                  <a:pt x="401116" y="3640773"/>
                  <a:pt x="419100" y="3528375"/>
                </a:cubicBezTo>
                <a:cubicBezTo>
                  <a:pt x="420559" y="3519253"/>
                  <a:pt x="450213" y="3501283"/>
                  <a:pt x="457200" y="3496625"/>
                </a:cubicBezTo>
                <a:cubicBezTo>
                  <a:pt x="459317" y="3486042"/>
                  <a:pt x="459084" y="3474701"/>
                  <a:pt x="463550" y="3464875"/>
                </a:cubicBezTo>
                <a:cubicBezTo>
                  <a:pt x="474756" y="3440222"/>
                  <a:pt x="485464" y="3425343"/>
                  <a:pt x="508000" y="3414075"/>
                </a:cubicBezTo>
                <a:cubicBezTo>
                  <a:pt x="513987" y="3411082"/>
                  <a:pt x="520700" y="3409842"/>
                  <a:pt x="527050" y="3407725"/>
                </a:cubicBezTo>
                <a:cubicBezTo>
                  <a:pt x="524933" y="3392908"/>
                  <a:pt x="524065" y="3377859"/>
                  <a:pt x="520700" y="3363275"/>
                </a:cubicBezTo>
                <a:cubicBezTo>
                  <a:pt x="517690" y="3350231"/>
                  <a:pt x="510625" y="3338302"/>
                  <a:pt x="508000" y="3325175"/>
                </a:cubicBezTo>
                <a:cubicBezTo>
                  <a:pt x="505883" y="3314592"/>
                  <a:pt x="507005" y="3302796"/>
                  <a:pt x="501650" y="3293425"/>
                </a:cubicBezTo>
                <a:cubicBezTo>
                  <a:pt x="497864" y="3286799"/>
                  <a:pt x="488950" y="3284958"/>
                  <a:pt x="482600" y="3280725"/>
                </a:cubicBezTo>
                <a:cubicBezTo>
                  <a:pt x="469095" y="3240210"/>
                  <a:pt x="478643" y="3277725"/>
                  <a:pt x="482600" y="3204525"/>
                </a:cubicBezTo>
                <a:cubicBezTo>
                  <a:pt x="482694" y="3202785"/>
                  <a:pt x="456894" y="3052431"/>
                  <a:pt x="501650" y="3007675"/>
                </a:cubicBezTo>
                <a:cubicBezTo>
                  <a:pt x="507046" y="3002279"/>
                  <a:pt x="514350" y="2999208"/>
                  <a:pt x="520700" y="2994975"/>
                </a:cubicBezTo>
                <a:cubicBezTo>
                  <a:pt x="535799" y="2949679"/>
                  <a:pt x="514389" y="3004441"/>
                  <a:pt x="546100" y="2956875"/>
                </a:cubicBezTo>
                <a:cubicBezTo>
                  <a:pt x="549813" y="2951306"/>
                  <a:pt x="548269" y="2943052"/>
                  <a:pt x="552450" y="2937825"/>
                </a:cubicBezTo>
                <a:cubicBezTo>
                  <a:pt x="557218" y="2931866"/>
                  <a:pt x="563923" y="2926034"/>
                  <a:pt x="571500" y="2925125"/>
                </a:cubicBezTo>
                <a:cubicBezTo>
                  <a:pt x="617783" y="2919571"/>
                  <a:pt x="664633" y="2920892"/>
                  <a:pt x="711200" y="2918775"/>
                </a:cubicBezTo>
                <a:cubicBezTo>
                  <a:pt x="717550" y="2914542"/>
                  <a:pt x="723624" y="2909861"/>
                  <a:pt x="730250" y="2906075"/>
                </a:cubicBezTo>
                <a:cubicBezTo>
                  <a:pt x="738469" y="2901379"/>
                  <a:pt x="750148" y="2901078"/>
                  <a:pt x="755650" y="2893375"/>
                </a:cubicBezTo>
                <a:cubicBezTo>
                  <a:pt x="761923" y="2884592"/>
                  <a:pt x="757173" y="2871278"/>
                  <a:pt x="762000" y="2861625"/>
                </a:cubicBezTo>
                <a:cubicBezTo>
                  <a:pt x="766016" y="2853593"/>
                  <a:pt x="774700" y="2848925"/>
                  <a:pt x="781050" y="2842575"/>
                </a:cubicBezTo>
                <a:cubicBezTo>
                  <a:pt x="783167" y="2836225"/>
                  <a:pt x="784407" y="2829512"/>
                  <a:pt x="787400" y="2823525"/>
                </a:cubicBezTo>
                <a:cubicBezTo>
                  <a:pt x="790813" y="2816699"/>
                  <a:pt x="797687" y="2811715"/>
                  <a:pt x="800100" y="2804475"/>
                </a:cubicBezTo>
                <a:cubicBezTo>
                  <a:pt x="815932" y="2756979"/>
                  <a:pt x="789878" y="2771899"/>
                  <a:pt x="825500" y="2760025"/>
                </a:cubicBezTo>
                <a:cubicBezTo>
                  <a:pt x="873383" y="2775986"/>
                  <a:pt x="814361" y="2754456"/>
                  <a:pt x="863600" y="2779075"/>
                </a:cubicBezTo>
                <a:cubicBezTo>
                  <a:pt x="869587" y="2782068"/>
                  <a:pt x="876300" y="2783308"/>
                  <a:pt x="882650" y="2785425"/>
                </a:cubicBezTo>
                <a:cubicBezTo>
                  <a:pt x="899861" y="2781983"/>
                  <a:pt x="920221" y="2770608"/>
                  <a:pt x="933450" y="2766375"/>
                </a:cubicBezTo>
                <a:cubicBezTo>
                  <a:pt x="946679" y="2762142"/>
                  <a:pt x="920461" y="2773880"/>
                  <a:pt x="962025" y="2760025"/>
                </a:cubicBezTo>
                <a:cubicBezTo>
                  <a:pt x="964142" y="2768492"/>
                  <a:pt x="951971" y="2763200"/>
                  <a:pt x="965200" y="2766375"/>
                </a:cubicBezTo>
                <a:cubicBezTo>
                  <a:pt x="978429" y="2769550"/>
                  <a:pt x="1003367" y="2783301"/>
                  <a:pt x="1041400" y="2779075"/>
                </a:cubicBezTo>
                <a:cubicBezTo>
                  <a:pt x="1047750" y="2776958"/>
                  <a:pt x="1055717" y="2767992"/>
                  <a:pt x="1060450" y="2772725"/>
                </a:cubicBezTo>
                <a:cubicBezTo>
                  <a:pt x="1065183" y="2777458"/>
                  <a:pt x="1055200" y="2785173"/>
                  <a:pt x="1054100" y="2791775"/>
                </a:cubicBezTo>
                <a:cubicBezTo>
                  <a:pt x="1039922" y="2876845"/>
                  <a:pt x="1056287" y="2823314"/>
                  <a:pt x="1041400" y="2867975"/>
                </a:cubicBezTo>
                <a:cubicBezTo>
                  <a:pt x="1043517" y="2891258"/>
                  <a:pt x="1038758" y="2916244"/>
                  <a:pt x="1047750" y="2937825"/>
                </a:cubicBezTo>
                <a:cubicBezTo>
                  <a:pt x="1051107" y="2945881"/>
                  <a:pt x="1064791" y="2941667"/>
                  <a:pt x="1073150" y="2944175"/>
                </a:cubicBezTo>
                <a:cubicBezTo>
                  <a:pt x="1085972" y="2948022"/>
                  <a:pt x="1098550" y="2952642"/>
                  <a:pt x="1111250" y="2956875"/>
                </a:cubicBezTo>
                <a:lnTo>
                  <a:pt x="1130300" y="2963225"/>
                </a:lnTo>
                <a:cubicBezTo>
                  <a:pt x="1149350" y="2991800"/>
                  <a:pt x="1148292" y="3000796"/>
                  <a:pt x="1174750" y="3014025"/>
                </a:cubicBezTo>
                <a:cubicBezTo>
                  <a:pt x="1180737" y="3017018"/>
                  <a:pt x="1187450" y="3018258"/>
                  <a:pt x="1193800" y="3020375"/>
                </a:cubicBezTo>
                <a:cubicBezTo>
                  <a:pt x="1195917" y="3026725"/>
                  <a:pt x="1198837" y="3032861"/>
                  <a:pt x="1200150" y="3039425"/>
                </a:cubicBezTo>
                <a:cubicBezTo>
                  <a:pt x="1203085" y="3054101"/>
                  <a:pt x="1199807" y="3070488"/>
                  <a:pt x="1206500" y="3083875"/>
                </a:cubicBezTo>
                <a:cubicBezTo>
                  <a:pt x="1209493" y="3089862"/>
                  <a:pt x="1219114" y="3088386"/>
                  <a:pt x="1225550" y="3090225"/>
                </a:cubicBezTo>
                <a:cubicBezTo>
                  <a:pt x="1233941" y="3092623"/>
                  <a:pt x="1242591" y="3094067"/>
                  <a:pt x="1250950" y="3096575"/>
                </a:cubicBezTo>
                <a:cubicBezTo>
                  <a:pt x="1263772" y="3100422"/>
                  <a:pt x="1276350" y="3105042"/>
                  <a:pt x="1289050" y="3109275"/>
                </a:cubicBezTo>
                <a:lnTo>
                  <a:pt x="1308100" y="3115625"/>
                </a:lnTo>
                <a:cubicBezTo>
                  <a:pt x="1316567" y="3113508"/>
                  <a:pt x="1327913" y="3115979"/>
                  <a:pt x="1333500" y="3109275"/>
                </a:cubicBezTo>
                <a:cubicBezTo>
                  <a:pt x="1340409" y="3100984"/>
                  <a:pt x="1339850" y="3088318"/>
                  <a:pt x="1339850" y="3077525"/>
                </a:cubicBezTo>
                <a:cubicBezTo>
                  <a:pt x="1339850" y="3048339"/>
                  <a:pt x="1334970" y="3037485"/>
                  <a:pt x="1327150" y="3014025"/>
                </a:cubicBezTo>
                <a:cubicBezTo>
                  <a:pt x="1329267" y="3003442"/>
                  <a:pt x="1330882" y="2992746"/>
                  <a:pt x="1333500" y="2982275"/>
                </a:cubicBezTo>
                <a:cubicBezTo>
                  <a:pt x="1336818" y="2969002"/>
                  <a:pt x="1348665" y="2941186"/>
                  <a:pt x="1352550" y="2931475"/>
                </a:cubicBezTo>
                <a:cubicBezTo>
                  <a:pt x="1350433" y="2908192"/>
                  <a:pt x="1353076" y="2883970"/>
                  <a:pt x="1346200" y="2861625"/>
                </a:cubicBezTo>
                <a:cubicBezTo>
                  <a:pt x="1343956" y="2854331"/>
                  <a:pt x="1334124" y="2852025"/>
                  <a:pt x="1327150" y="2848925"/>
                </a:cubicBezTo>
                <a:cubicBezTo>
                  <a:pt x="1314917" y="2843488"/>
                  <a:pt x="1301750" y="2840458"/>
                  <a:pt x="1289050" y="2836225"/>
                </a:cubicBezTo>
                <a:cubicBezTo>
                  <a:pt x="1282700" y="2834108"/>
                  <a:pt x="1275740" y="2833319"/>
                  <a:pt x="1270000" y="2829875"/>
                </a:cubicBezTo>
                <a:lnTo>
                  <a:pt x="1238250" y="2810825"/>
                </a:lnTo>
                <a:cubicBezTo>
                  <a:pt x="1213844" y="2774216"/>
                  <a:pt x="1225321" y="2804704"/>
                  <a:pt x="1244600" y="2785425"/>
                </a:cubicBezTo>
                <a:cubicBezTo>
                  <a:pt x="1249333" y="2780692"/>
                  <a:pt x="1248833" y="2772725"/>
                  <a:pt x="1250950" y="2766375"/>
                </a:cubicBezTo>
                <a:cubicBezTo>
                  <a:pt x="1248833" y="2760025"/>
                  <a:pt x="1244600" y="2754018"/>
                  <a:pt x="1244600" y="2747325"/>
                </a:cubicBezTo>
                <a:cubicBezTo>
                  <a:pt x="1244600" y="2740632"/>
                  <a:pt x="1246769" y="2733502"/>
                  <a:pt x="1250950" y="2728275"/>
                </a:cubicBezTo>
                <a:cubicBezTo>
                  <a:pt x="1259902" y="2717084"/>
                  <a:pt x="1276501" y="2713408"/>
                  <a:pt x="1289050" y="2709225"/>
                </a:cubicBezTo>
                <a:cubicBezTo>
                  <a:pt x="1325446" y="2654630"/>
                  <a:pt x="1293416" y="2680650"/>
                  <a:pt x="1295400" y="2671125"/>
                </a:cubicBezTo>
                <a:cubicBezTo>
                  <a:pt x="1297384" y="2661600"/>
                  <a:pt x="1296723" y="2658425"/>
                  <a:pt x="1300956" y="2652075"/>
                </a:cubicBezTo>
                <a:cubicBezTo>
                  <a:pt x="1298839" y="2622442"/>
                  <a:pt x="1304793" y="2579050"/>
                  <a:pt x="1301750" y="2563175"/>
                </a:cubicBezTo>
                <a:cubicBezTo>
                  <a:pt x="1298707" y="2547300"/>
                  <a:pt x="1287433" y="2561558"/>
                  <a:pt x="1282700" y="2556825"/>
                </a:cubicBezTo>
                <a:cubicBezTo>
                  <a:pt x="1277967" y="2552092"/>
                  <a:pt x="1278467" y="2544125"/>
                  <a:pt x="1276350" y="2537775"/>
                </a:cubicBezTo>
                <a:cubicBezTo>
                  <a:pt x="1278899" y="2504634"/>
                  <a:pt x="1289633" y="2428254"/>
                  <a:pt x="1276350" y="2391725"/>
                </a:cubicBezTo>
                <a:cubicBezTo>
                  <a:pt x="1274063" y="2385435"/>
                  <a:pt x="1263650" y="2387492"/>
                  <a:pt x="1257300" y="2385375"/>
                </a:cubicBezTo>
                <a:cubicBezTo>
                  <a:pt x="1240863" y="2368938"/>
                  <a:pt x="1222936" y="2348520"/>
                  <a:pt x="1200150" y="2340925"/>
                </a:cubicBezTo>
                <a:lnTo>
                  <a:pt x="1181100" y="2334575"/>
                </a:lnTo>
                <a:cubicBezTo>
                  <a:pt x="1175509" y="2317801"/>
                  <a:pt x="1165726" y="2282884"/>
                  <a:pt x="1149350" y="2277425"/>
                </a:cubicBezTo>
                <a:lnTo>
                  <a:pt x="1111250" y="2264725"/>
                </a:lnTo>
                <a:cubicBezTo>
                  <a:pt x="1107067" y="2252176"/>
                  <a:pt x="1103391" y="2235577"/>
                  <a:pt x="1092200" y="2226625"/>
                </a:cubicBezTo>
                <a:cubicBezTo>
                  <a:pt x="1085691" y="2221418"/>
                  <a:pt x="1042981" y="2214241"/>
                  <a:pt x="1041400" y="2213925"/>
                </a:cubicBezTo>
                <a:cubicBezTo>
                  <a:pt x="1027356" y="2199881"/>
                  <a:pt x="1018491" y="2193506"/>
                  <a:pt x="1009650" y="2175825"/>
                </a:cubicBezTo>
                <a:cubicBezTo>
                  <a:pt x="1006657" y="2169838"/>
                  <a:pt x="1005417" y="2163125"/>
                  <a:pt x="1003300" y="2156775"/>
                </a:cubicBezTo>
                <a:lnTo>
                  <a:pt x="1016000" y="2118675"/>
                </a:lnTo>
                <a:lnTo>
                  <a:pt x="1022350" y="2099625"/>
                </a:lnTo>
                <a:cubicBezTo>
                  <a:pt x="1020233" y="2080575"/>
                  <a:pt x="1023119" y="2060271"/>
                  <a:pt x="1016000" y="2042475"/>
                </a:cubicBezTo>
                <a:cubicBezTo>
                  <a:pt x="1013514" y="2036260"/>
                  <a:pt x="1003386" y="2037964"/>
                  <a:pt x="996950" y="2036125"/>
                </a:cubicBezTo>
                <a:cubicBezTo>
                  <a:pt x="988559" y="2033727"/>
                  <a:pt x="980017" y="2031892"/>
                  <a:pt x="971550" y="2029775"/>
                </a:cubicBezTo>
                <a:cubicBezTo>
                  <a:pt x="965200" y="2025542"/>
                  <a:pt x="958363" y="2021961"/>
                  <a:pt x="952500" y="2017075"/>
                </a:cubicBezTo>
                <a:cubicBezTo>
                  <a:pt x="945601" y="2011326"/>
                  <a:pt x="940922" y="2003006"/>
                  <a:pt x="933450" y="1998025"/>
                </a:cubicBezTo>
                <a:cubicBezTo>
                  <a:pt x="927881" y="1994312"/>
                  <a:pt x="920552" y="1994312"/>
                  <a:pt x="914400" y="1991675"/>
                </a:cubicBezTo>
                <a:cubicBezTo>
                  <a:pt x="905699" y="1987946"/>
                  <a:pt x="897701" y="1982704"/>
                  <a:pt x="889000" y="1978975"/>
                </a:cubicBezTo>
                <a:cubicBezTo>
                  <a:pt x="882848" y="1976338"/>
                  <a:pt x="875937" y="1975618"/>
                  <a:pt x="869950" y="1972625"/>
                </a:cubicBezTo>
                <a:cubicBezTo>
                  <a:pt x="863124" y="1969212"/>
                  <a:pt x="857726" y="1963338"/>
                  <a:pt x="850900" y="1959925"/>
                </a:cubicBezTo>
                <a:cubicBezTo>
                  <a:pt x="844913" y="1956932"/>
                  <a:pt x="838286" y="1955414"/>
                  <a:pt x="831850" y="1953575"/>
                </a:cubicBezTo>
                <a:cubicBezTo>
                  <a:pt x="794666" y="1942951"/>
                  <a:pt x="793554" y="1945935"/>
                  <a:pt x="742950" y="1940875"/>
                </a:cubicBezTo>
                <a:cubicBezTo>
                  <a:pt x="728133" y="1942992"/>
                  <a:pt x="710314" y="1938036"/>
                  <a:pt x="698500" y="1947225"/>
                </a:cubicBezTo>
                <a:cubicBezTo>
                  <a:pt x="687933" y="1955444"/>
                  <a:pt x="690033" y="1972625"/>
                  <a:pt x="685800" y="1985325"/>
                </a:cubicBezTo>
                <a:cubicBezTo>
                  <a:pt x="683683" y="1991675"/>
                  <a:pt x="685800" y="2002258"/>
                  <a:pt x="679450" y="2004375"/>
                </a:cubicBezTo>
                <a:lnTo>
                  <a:pt x="660400" y="2010725"/>
                </a:lnTo>
                <a:cubicBezTo>
                  <a:pt x="650768" y="2004304"/>
                  <a:pt x="635445" y="1991675"/>
                  <a:pt x="622300" y="1991675"/>
                </a:cubicBezTo>
                <a:cubicBezTo>
                  <a:pt x="615607" y="1991675"/>
                  <a:pt x="609600" y="1995908"/>
                  <a:pt x="603250" y="1998025"/>
                </a:cubicBezTo>
                <a:cubicBezTo>
                  <a:pt x="593082" y="2013277"/>
                  <a:pt x="587486" y="2018051"/>
                  <a:pt x="584200" y="2036125"/>
                </a:cubicBezTo>
                <a:cubicBezTo>
                  <a:pt x="572343" y="2101338"/>
                  <a:pt x="589355" y="2069667"/>
                  <a:pt x="565150" y="2105975"/>
                </a:cubicBezTo>
                <a:cubicBezTo>
                  <a:pt x="567267" y="2112325"/>
                  <a:pt x="571500" y="2118332"/>
                  <a:pt x="571500" y="2125025"/>
                </a:cubicBezTo>
                <a:cubicBezTo>
                  <a:pt x="571500" y="2152623"/>
                  <a:pt x="572732" y="2181039"/>
                  <a:pt x="565150" y="2207575"/>
                </a:cubicBezTo>
                <a:cubicBezTo>
                  <a:pt x="563311" y="2214011"/>
                  <a:pt x="576395" y="2217761"/>
                  <a:pt x="546100" y="2213925"/>
                </a:cubicBezTo>
                <a:cubicBezTo>
                  <a:pt x="515805" y="2210089"/>
                  <a:pt x="444764" y="2182439"/>
                  <a:pt x="383381" y="2184556"/>
                </a:cubicBezTo>
                <a:cubicBezTo>
                  <a:pt x="379105" y="2201662"/>
                  <a:pt x="347530" y="2247130"/>
                  <a:pt x="336550" y="2258375"/>
                </a:cubicBezTo>
                <a:cubicBezTo>
                  <a:pt x="325570" y="2269620"/>
                  <a:pt x="323850" y="2254142"/>
                  <a:pt x="317500" y="2252025"/>
                </a:cubicBezTo>
                <a:cubicBezTo>
                  <a:pt x="280206" y="2196084"/>
                  <a:pt x="340353" y="2292959"/>
                  <a:pt x="298450" y="2156775"/>
                </a:cubicBezTo>
                <a:cubicBezTo>
                  <a:pt x="296482" y="2150378"/>
                  <a:pt x="285387" y="2153418"/>
                  <a:pt x="279400" y="2150425"/>
                </a:cubicBezTo>
                <a:cubicBezTo>
                  <a:pt x="272574" y="2147012"/>
                  <a:pt x="266700" y="2141958"/>
                  <a:pt x="260350" y="2137725"/>
                </a:cubicBezTo>
                <a:cubicBezTo>
                  <a:pt x="262467" y="2131375"/>
                  <a:pt x="262987" y="2124244"/>
                  <a:pt x="266700" y="2118675"/>
                </a:cubicBezTo>
                <a:cubicBezTo>
                  <a:pt x="298411" y="2071109"/>
                  <a:pt x="277001" y="2125871"/>
                  <a:pt x="292100" y="2080575"/>
                </a:cubicBezTo>
                <a:cubicBezTo>
                  <a:pt x="289983" y="2029775"/>
                  <a:pt x="289506" y="1978880"/>
                  <a:pt x="285750" y="1928175"/>
                </a:cubicBezTo>
                <a:cubicBezTo>
                  <a:pt x="283541" y="1898349"/>
                  <a:pt x="258611" y="1908097"/>
                  <a:pt x="285750" y="1864675"/>
                </a:cubicBezTo>
                <a:cubicBezTo>
                  <a:pt x="290375" y="1857274"/>
                  <a:pt x="302683" y="1860442"/>
                  <a:pt x="311150" y="1858325"/>
                </a:cubicBezTo>
                <a:lnTo>
                  <a:pt x="349250" y="1832925"/>
                </a:lnTo>
                <a:cubicBezTo>
                  <a:pt x="355600" y="1828692"/>
                  <a:pt x="362904" y="1825621"/>
                  <a:pt x="368300" y="1820225"/>
                </a:cubicBezTo>
                <a:lnTo>
                  <a:pt x="368300" y="1798000"/>
                </a:lnTo>
                <a:cubicBezTo>
                  <a:pt x="370417" y="1791650"/>
                  <a:pt x="385233" y="1791121"/>
                  <a:pt x="393700" y="1782125"/>
                </a:cubicBezTo>
                <a:cubicBezTo>
                  <a:pt x="402167" y="1773129"/>
                  <a:pt x="404001" y="1789321"/>
                  <a:pt x="419100" y="1744025"/>
                </a:cubicBezTo>
                <a:cubicBezTo>
                  <a:pt x="400050" y="1686875"/>
                  <a:pt x="421217" y="1716508"/>
                  <a:pt x="387350" y="1699575"/>
                </a:cubicBezTo>
                <a:cubicBezTo>
                  <a:pt x="380524" y="1696162"/>
                  <a:pt x="374650" y="1691108"/>
                  <a:pt x="368300" y="1686875"/>
                </a:cubicBezTo>
                <a:cubicBezTo>
                  <a:pt x="366183" y="1680525"/>
                  <a:pt x="365201" y="1673676"/>
                  <a:pt x="361950" y="1667825"/>
                </a:cubicBezTo>
                <a:cubicBezTo>
                  <a:pt x="354537" y="1654482"/>
                  <a:pt x="341377" y="1644205"/>
                  <a:pt x="336550" y="1629725"/>
                </a:cubicBezTo>
                <a:cubicBezTo>
                  <a:pt x="334433" y="1623375"/>
                  <a:pt x="333451" y="1616526"/>
                  <a:pt x="330200" y="1610675"/>
                </a:cubicBezTo>
                <a:cubicBezTo>
                  <a:pt x="322787" y="1597332"/>
                  <a:pt x="309627" y="1587055"/>
                  <a:pt x="304800" y="1572575"/>
                </a:cubicBezTo>
                <a:lnTo>
                  <a:pt x="292100" y="1534475"/>
                </a:lnTo>
                <a:lnTo>
                  <a:pt x="285750" y="1515425"/>
                </a:lnTo>
                <a:cubicBezTo>
                  <a:pt x="302683" y="1464625"/>
                  <a:pt x="277283" y="1523892"/>
                  <a:pt x="311150" y="1490025"/>
                </a:cubicBezTo>
                <a:cubicBezTo>
                  <a:pt x="315883" y="1485292"/>
                  <a:pt x="315383" y="1477325"/>
                  <a:pt x="317500" y="1470975"/>
                </a:cubicBezTo>
                <a:lnTo>
                  <a:pt x="298450" y="1413825"/>
                </a:lnTo>
                <a:cubicBezTo>
                  <a:pt x="296333" y="1407475"/>
                  <a:pt x="293200" y="1401377"/>
                  <a:pt x="292100" y="1394775"/>
                </a:cubicBezTo>
                <a:cubicBezTo>
                  <a:pt x="291777" y="1392836"/>
                  <a:pt x="281736" y="1330063"/>
                  <a:pt x="279400" y="1324925"/>
                </a:cubicBezTo>
                <a:cubicBezTo>
                  <a:pt x="270766" y="1305929"/>
                  <a:pt x="251998" y="1281982"/>
                  <a:pt x="234950" y="1267775"/>
                </a:cubicBezTo>
                <a:cubicBezTo>
                  <a:pt x="229087" y="1262889"/>
                  <a:pt x="221604" y="1260145"/>
                  <a:pt x="215900" y="1255075"/>
                </a:cubicBezTo>
                <a:cubicBezTo>
                  <a:pt x="164500" y="1209386"/>
                  <a:pt x="198031" y="1223719"/>
                  <a:pt x="158750" y="1210625"/>
                </a:cubicBezTo>
                <a:cubicBezTo>
                  <a:pt x="146050" y="1197925"/>
                  <a:pt x="130613" y="1187469"/>
                  <a:pt x="120650" y="1172525"/>
                </a:cubicBezTo>
                <a:cubicBezTo>
                  <a:pt x="116417" y="1166175"/>
                  <a:pt x="113909" y="1158243"/>
                  <a:pt x="107950" y="1153475"/>
                </a:cubicBezTo>
                <a:cubicBezTo>
                  <a:pt x="102723" y="1149294"/>
                  <a:pt x="95250" y="1149242"/>
                  <a:pt x="88900" y="1147125"/>
                </a:cubicBezTo>
                <a:cubicBezTo>
                  <a:pt x="33245" y="1091470"/>
                  <a:pt x="62971" y="1129133"/>
                  <a:pt x="50800" y="1115375"/>
                </a:cubicBezTo>
                <a:cubicBezTo>
                  <a:pt x="38629" y="1101617"/>
                  <a:pt x="21321" y="1080914"/>
                  <a:pt x="15875" y="1064575"/>
                </a:cubicBezTo>
                <a:lnTo>
                  <a:pt x="0" y="1039175"/>
                </a:lnTo>
                <a:cubicBezTo>
                  <a:pt x="4233" y="1032825"/>
                  <a:pt x="7814" y="1025988"/>
                  <a:pt x="12700" y="1020125"/>
                </a:cubicBezTo>
                <a:cubicBezTo>
                  <a:pt x="18449" y="1013226"/>
                  <a:pt x="26769" y="1008547"/>
                  <a:pt x="31750" y="1001075"/>
                </a:cubicBezTo>
                <a:cubicBezTo>
                  <a:pt x="35463" y="995506"/>
                  <a:pt x="32873" y="986206"/>
                  <a:pt x="38100" y="982025"/>
                </a:cubicBezTo>
                <a:cubicBezTo>
                  <a:pt x="44915" y="976573"/>
                  <a:pt x="55033" y="977792"/>
                  <a:pt x="63500" y="975675"/>
                </a:cubicBezTo>
                <a:cubicBezTo>
                  <a:pt x="69850" y="971442"/>
                  <a:pt x="74918" y="962975"/>
                  <a:pt x="82550" y="962975"/>
                </a:cubicBezTo>
                <a:cubicBezTo>
                  <a:pt x="95937" y="962975"/>
                  <a:pt x="107950" y="971442"/>
                  <a:pt x="120650" y="975675"/>
                </a:cubicBezTo>
                <a:cubicBezTo>
                  <a:pt x="127000" y="977792"/>
                  <a:pt x="133206" y="980402"/>
                  <a:pt x="139700" y="982025"/>
                </a:cubicBezTo>
                <a:cubicBezTo>
                  <a:pt x="148167" y="984142"/>
                  <a:pt x="156821" y="985615"/>
                  <a:pt x="165100" y="988375"/>
                </a:cubicBezTo>
                <a:cubicBezTo>
                  <a:pt x="175914" y="991980"/>
                  <a:pt x="186267" y="996842"/>
                  <a:pt x="196850" y="1001075"/>
                </a:cubicBezTo>
                <a:cubicBezTo>
                  <a:pt x="319094" y="996547"/>
                  <a:pt x="534291" y="985130"/>
                  <a:pt x="641350" y="1001075"/>
                </a:cubicBezTo>
                <a:cubicBezTo>
                  <a:pt x="656447" y="1003323"/>
                  <a:pt x="666750" y="1039175"/>
                  <a:pt x="666750" y="1039175"/>
                </a:cubicBezTo>
                <a:cubicBezTo>
                  <a:pt x="669017" y="1048243"/>
                  <a:pt x="681584" y="1101270"/>
                  <a:pt x="685800" y="1102675"/>
                </a:cubicBezTo>
                <a:lnTo>
                  <a:pt x="723900" y="1115375"/>
                </a:lnTo>
                <a:cubicBezTo>
                  <a:pt x="732367" y="1113258"/>
                  <a:pt x="742485" y="1114477"/>
                  <a:pt x="749300" y="1109025"/>
                </a:cubicBezTo>
                <a:cubicBezTo>
                  <a:pt x="754527" y="1104844"/>
                  <a:pt x="752399" y="1095826"/>
                  <a:pt x="755650" y="1089975"/>
                </a:cubicBezTo>
                <a:cubicBezTo>
                  <a:pt x="777439" y="1050754"/>
                  <a:pt x="772272" y="1057727"/>
                  <a:pt x="800100" y="1039175"/>
                </a:cubicBezTo>
                <a:cubicBezTo>
                  <a:pt x="847983" y="1055136"/>
                  <a:pt x="823383" y="1060474"/>
                  <a:pt x="831850" y="1064575"/>
                </a:cubicBezTo>
                <a:cubicBezTo>
                  <a:pt x="840317" y="1068676"/>
                  <a:pt x="844550" y="1061664"/>
                  <a:pt x="850900" y="1063781"/>
                </a:cubicBezTo>
                <a:cubicBezTo>
                  <a:pt x="887296" y="1009186"/>
                  <a:pt x="851694" y="1044864"/>
                  <a:pt x="858044" y="1032825"/>
                </a:cubicBezTo>
                <a:cubicBezTo>
                  <a:pt x="864394" y="1020787"/>
                  <a:pt x="873039" y="1039433"/>
                  <a:pt x="889000" y="991550"/>
                </a:cubicBezTo>
                <a:cubicBezTo>
                  <a:pt x="924983" y="993667"/>
                  <a:pt x="975783" y="998429"/>
                  <a:pt x="996950" y="1001075"/>
                </a:cubicBezTo>
                <a:cubicBezTo>
                  <a:pt x="1018117" y="1003721"/>
                  <a:pt x="1011819" y="1012652"/>
                  <a:pt x="1016000" y="1007425"/>
                </a:cubicBezTo>
                <a:cubicBezTo>
                  <a:pt x="1051805" y="962669"/>
                  <a:pt x="998493" y="979521"/>
                  <a:pt x="1035050" y="950275"/>
                </a:cubicBezTo>
                <a:cubicBezTo>
                  <a:pt x="1040277" y="946094"/>
                  <a:pt x="1047750" y="946042"/>
                  <a:pt x="1054100" y="943925"/>
                </a:cubicBezTo>
                <a:cubicBezTo>
                  <a:pt x="1068917" y="946042"/>
                  <a:pt x="1084214" y="945974"/>
                  <a:pt x="1098550" y="950275"/>
                </a:cubicBezTo>
                <a:cubicBezTo>
                  <a:pt x="1105860" y="952468"/>
                  <a:pt x="1110774" y="959562"/>
                  <a:pt x="1117600" y="962975"/>
                </a:cubicBezTo>
                <a:cubicBezTo>
                  <a:pt x="1123587" y="965968"/>
                  <a:pt x="1130663" y="966332"/>
                  <a:pt x="1136650" y="969325"/>
                </a:cubicBezTo>
                <a:cubicBezTo>
                  <a:pt x="1143476" y="972738"/>
                  <a:pt x="1148874" y="978612"/>
                  <a:pt x="1155700" y="982025"/>
                </a:cubicBezTo>
                <a:cubicBezTo>
                  <a:pt x="1161687" y="985018"/>
                  <a:pt x="1168292" y="986614"/>
                  <a:pt x="1174750" y="988375"/>
                </a:cubicBezTo>
                <a:cubicBezTo>
                  <a:pt x="1191589" y="992968"/>
                  <a:pt x="1225550" y="1001075"/>
                  <a:pt x="1225550" y="1001075"/>
                </a:cubicBezTo>
                <a:cubicBezTo>
                  <a:pt x="1231900" y="996842"/>
                  <a:pt x="1239832" y="994334"/>
                  <a:pt x="1244600" y="988375"/>
                </a:cubicBezTo>
                <a:cubicBezTo>
                  <a:pt x="1248402" y="983622"/>
                  <a:pt x="1256247" y="946382"/>
                  <a:pt x="1257300" y="943925"/>
                </a:cubicBezTo>
                <a:cubicBezTo>
                  <a:pt x="1260306" y="936910"/>
                  <a:pt x="1265767" y="931225"/>
                  <a:pt x="1270000" y="924875"/>
                </a:cubicBezTo>
                <a:cubicBezTo>
                  <a:pt x="1276821" y="856665"/>
                  <a:pt x="1279525" y="860317"/>
                  <a:pt x="1289050" y="848675"/>
                </a:cubicBezTo>
                <a:close/>
              </a:path>
            </a:pathLst>
          </a:custGeom>
          <a:noFill/>
          <a:ln w="38100"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с двумя скругленными противолежащими углами 18"/>
          <p:cNvSpPr/>
          <p:nvPr/>
        </p:nvSpPr>
        <p:spPr>
          <a:xfrm>
            <a:off x="4067955" y="3068961"/>
            <a:ext cx="2795861" cy="1368152"/>
          </a:xfrm>
          <a:prstGeom prst="round2DiagRect">
            <a:avLst>
              <a:gd name="adj1" fmla="val 50000"/>
              <a:gd name="adj2" fmla="val 0"/>
            </a:avLst>
          </a:prstGeom>
          <a:solidFill>
            <a:schemeClr val="accent3">
              <a:alpha val="30000"/>
            </a:schemeClr>
          </a:solidFill>
          <a:ln w="25400" cmpd="thinThick"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73% 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территории Республики </a:t>
            </a:r>
            <a:r>
              <a:rPr lang="ru-RU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Коми - земли лесного фонда</a:t>
            </a:r>
            <a:endParaRPr lang="ru-RU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354907" y="786921"/>
            <a:ext cx="67078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Лесные ресурсы Республики Коми </a:t>
            </a:r>
          </a:p>
        </p:txBody>
      </p:sp>
      <p:sp>
        <p:nvSpPr>
          <p:cNvPr id="20" name="Прямоугольник с двумя скругленными противолежащими углами 19"/>
          <p:cNvSpPr/>
          <p:nvPr/>
        </p:nvSpPr>
        <p:spPr>
          <a:xfrm>
            <a:off x="6372199" y="1574443"/>
            <a:ext cx="2687918" cy="1376775"/>
          </a:xfrm>
          <a:prstGeom prst="round2DiagRect">
            <a:avLst>
              <a:gd name="adj1" fmla="val 43122"/>
              <a:gd name="adj2" fmla="val 0"/>
            </a:avLst>
          </a:prstGeom>
          <a:solidFill>
            <a:schemeClr val="accent3">
              <a:alpha val="30000"/>
            </a:schemeClr>
          </a:solidFill>
          <a:ln w="25400" cmpd="thinThick">
            <a:prstDash val="soli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Запасы лесного фонда – 3,5 млрд. куб. м. </a:t>
            </a:r>
            <a:endParaRPr lang="ru-RU" sz="2000" dirty="0">
              <a:ln>
                <a:solidFill>
                  <a:sysClr val="windowText" lastClr="000000"/>
                </a:solidFill>
              </a:ln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 rot="19630188">
            <a:off x="2717784" y="2215834"/>
            <a:ext cx="3887381" cy="945959"/>
          </a:xfrm>
          <a:prstGeom prst="curvedDown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Выгнутая вниз стрелка 10"/>
          <p:cNvSpPr/>
          <p:nvPr/>
        </p:nvSpPr>
        <p:spPr>
          <a:xfrm>
            <a:off x="1547664" y="4487021"/>
            <a:ext cx="4129106" cy="1340347"/>
          </a:xfrm>
          <a:prstGeom prst="curvedUpArrow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46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25759" y="836712"/>
            <a:ext cx="892898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Транспортная инфраструктура Республики Коми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486913" y="1810328"/>
            <a:ext cx="4170853" cy="1015663"/>
          </a:xfrm>
          <a:prstGeom prst="rect">
            <a:avLst/>
          </a:prstGeom>
          <a:solidFill>
            <a:srgbClr val="CCFF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Основа железнодорожной сети: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магистраль Котлас – 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Воркута: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2,2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тыс.км</a:t>
            </a: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0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486913" y="3228945"/>
            <a:ext cx="4170853" cy="400110"/>
          </a:xfrm>
          <a:prstGeom prst="rect">
            <a:avLst/>
          </a:prstGeom>
          <a:solidFill>
            <a:srgbClr val="CCFF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аэропортов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486913" y="4048267"/>
            <a:ext cx="4153717" cy="400110"/>
          </a:xfrm>
          <a:prstGeom prst="rect">
            <a:avLst/>
          </a:prstGeom>
          <a:solidFill>
            <a:srgbClr val="CCFF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4,1 тыс. км. водных путей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463162" y="4965172"/>
            <a:ext cx="4141481" cy="707886"/>
          </a:xfrm>
          <a:prstGeom prst="rect">
            <a:avLst/>
          </a:prstGeom>
          <a:solidFill>
            <a:srgbClr val="CCFFFF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10,8 </a:t>
            </a:r>
            <a:r>
              <a:rPr lang="ru-RU" sz="20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тыс.км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автомобильных дорог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2" y="1444402"/>
            <a:ext cx="4032446" cy="50631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52143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" y="-123395"/>
            <a:ext cx="9155993" cy="6981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6"/>
          <p:cNvSpPr txBox="1">
            <a:spLocks noChangeArrowheads="1"/>
          </p:cNvSpPr>
          <p:nvPr/>
        </p:nvSpPr>
        <p:spPr bwMode="auto">
          <a:xfrm>
            <a:off x="251519" y="836712"/>
            <a:ext cx="87742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Динамика макроэкономических показателей Республики Коми</a:t>
            </a: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249162671"/>
              </p:ext>
            </p:extLst>
          </p:nvPr>
        </p:nvGraphicFramePr>
        <p:xfrm>
          <a:off x="611560" y="1774027"/>
          <a:ext cx="4374178" cy="5018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Выгнутая вверх стрелка 4"/>
          <p:cNvSpPr/>
          <p:nvPr/>
        </p:nvSpPr>
        <p:spPr>
          <a:xfrm rot="19108902">
            <a:off x="1509284" y="1773688"/>
            <a:ext cx="855220" cy="452083"/>
          </a:xfrm>
          <a:prstGeom prst="curvedDownArrow">
            <a:avLst>
              <a:gd name="adj1" fmla="val 50000"/>
              <a:gd name="adj2" fmla="val 50000"/>
              <a:gd name="adj3" fmla="val 25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73529328"/>
              </p:ext>
            </p:extLst>
          </p:nvPr>
        </p:nvGraphicFramePr>
        <p:xfrm>
          <a:off x="4810507" y="1628800"/>
          <a:ext cx="4215250" cy="47045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707977" y="3367080"/>
            <a:ext cx="689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495,8</a:t>
            </a:r>
            <a:endParaRPr lang="ru-RU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2369438" y="1774027"/>
            <a:ext cx="68961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535,1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07243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C:\Users\tda001\Desktop\КOREA (29.04)\Презентации проектов\ШАБЛОН 16х9\шаблон_стр1920-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57852" y="847071"/>
            <a:ext cx="86001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400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  <a:cs typeface="Times New Roman" panose="02020603050405020304" pitchFamily="18" charset="0"/>
              </a:rPr>
              <a:t>Структура ВРП в Республике Коми в 2015г. (оценка),%</a:t>
            </a:r>
          </a:p>
        </p:txBody>
      </p:sp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5869093"/>
              </p:ext>
            </p:extLst>
          </p:nvPr>
        </p:nvGraphicFramePr>
        <p:xfrm>
          <a:off x="35497" y="1110347"/>
          <a:ext cx="9133184" cy="56751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55625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16586</TotalTime>
  <Words>685</Words>
  <Application>Microsoft Office PowerPoint</Application>
  <PresentationFormat>Экран (4:3)</PresentationFormat>
  <Paragraphs>190</Paragraphs>
  <Slides>19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Потапова Светлана</dc:creator>
  <cp:lastModifiedBy>Щеголькова Ирина Михайловна</cp:lastModifiedBy>
  <cp:revision>1874</cp:revision>
  <cp:lastPrinted>2016-03-24T12:31:21Z</cp:lastPrinted>
  <dcterms:created xsi:type="dcterms:W3CDTF">2013-01-24T12:20:51Z</dcterms:created>
  <dcterms:modified xsi:type="dcterms:W3CDTF">2016-04-27T06:59:18Z</dcterms:modified>
</cp:coreProperties>
</file>